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5"/>
    <p:sldMasterId id="2147483738" r:id="rId6"/>
  </p:sldMasterIdLst>
  <p:notesMasterIdLst>
    <p:notesMasterId r:id="rId17"/>
  </p:notesMasterIdLst>
  <p:sldIdLst>
    <p:sldId id="270" r:id="rId7"/>
    <p:sldId id="288" r:id="rId8"/>
    <p:sldId id="289" r:id="rId9"/>
    <p:sldId id="290" r:id="rId10"/>
    <p:sldId id="259" r:id="rId11"/>
    <p:sldId id="291" r:id="rId12"/>
    <p:sldId id="268" r:id="rId13"/>
    <p:sldId id="262" r:id="rId14"/>
    <p:sldId id="292" r:id="rId15"/>
    <p:sldId id="28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20BCAB-FDE9-4025-AC3F-E67F60842A89}" v="15" dt="2025-12-16T21:08:14.1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slide" Target="slides/slide9.xml"/><Relationship Id="rId23"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anie Bowzer" userId="beeadaf6-7020-4e3b-be64-a1d52796f1ac" providerId="ADAL" clId="{F1C4A758-8B8F-4FF0-9A31-FA74AF5A5B73}"/>
    <pc:docChg chg="undo custSel addSld delSld modSld sldOrd">
      <pc:chgData name="Melanie Bowzer" userId="beeadaf6-7020-4e3b-be64-a1d52796f1ac" providerId="ADAL" clId="{F1C4A758-8B8F-4FF0-9A31-FA74AF5A5B73}" dt="2025-12-16T21:09:23.827" v="645" actId="2696"/>
      <pc:docMkLst>
        <pc:docMk/>
      </pc:docMkLst>
      <pc:sldChg chg="del">
        <pc:chgData name="Melanie Bowzer" userId="beeadaf6-7020-4e3b-be64-a1d52796f1ac" providerId="ADAL" clId="{F1C4A758-8B8F-4FF0-9A31-FA74AF5A5B73}" dt="2025-12-16T20:56:27.595" v="62" actId="2696"/>
        <pc:sldMkLst>
          <pc:docMk/>
          <pc:sldMk cId="430552429" sldId="256"/>
        </pc:sldMkLst>
      </pc:sldChg>
      <pc:sldChg chg="del">
        <pc:chgData name="Melanie Bowzer" userId="beeadaf6-7020-4e3b-be64-a1d52796f1ac" providerId="ADAL" clId="{F1C4A758-8B8F-4FF0-9A31-FA74AF5A5B73}" dt="2025-12-16T21:09:23.827" v="645" actId="2696"/>
        <pc:sldMkLst>
          <pc:docMk/>
          <pc:sldMk cId="3229312278" sldId="258"/>
        </pc:sldMkLst>
      </pc:sldChg>
      <pc:sldChg chg="modSp mod">
        <pc:chgData name="Melanie Bowzer" userId="beeadaf6-7020-4e3b-be64-a1d52796f1ac" providerId="ADAL" clId="{F1C4A758-8B8F-4FF0-9A31-FA74AF5A5B73}" dt="2025-12-16T21:01:18.117" v="177" actId="255"/>
        <pc:sldMkLst>
          <pc:docMk/>
          <pc:sldMk cId="2071416494" sldId="259"/>
        </pc:sldMkLst>
        <pc:spChg chg="mod">
          <ac:chgData name="Melanie Bowzer" userId="beeadaf6-7020-4e3b-be64-a1d52796f1ac" providerId="ADAL" clId="{F1C4A758-8B8F-4FF0-9A31-FA74AF5A5B73}" dt="2025-12-16T21:01:05.918" v="175" actId="14100"/>
          <ac:spMkLst>
            <pc:docMk/>
            <pc:sldMk cId="2071416494" sldId="259"/>
            <ac:spMk id="2" creationId="{00000000-0000-0000-0000-000000000000}"/>
          </ac:spMkLst>
        </pc:spChg>
        <pc:spChg chg="mod">
          <ac:chgData name="Melanie Bowzer" userId="beeadaf6-7020-4e3b-be64-a1d52796f1ac" providerId="ADAL" clId="{F1C4A758-8B8F-4FF0-9A31-FA74AF5A5B73}" dt="2025-12-16T21:00:54.162" v="172" actId="113"/>
          <ac:spMkLst>
            <pc:docMk/>
            <pc:sldMk cId="2071416494" sldId="259"/>
            <ac:spMk id="4" creationId="{A2C861A3-007C-2C3D-F52F-1E761CEF1088}"/>
          </ac:spMkLst>
        </pc:spChg>
        <pc:spChg chg="mod">
          <ac:chgData name="Melanie Bowzer" userId="beeadaf6-7020-4e3b-be64-a1d52796f1ac" providerId="ADAL" clId="{F1C4A758-8B8F-4FF0-9A31-FA74AF5A5B73}" dt="2025-12-16T21:01:18.117" v="177" actId="255"/>
          <ac:spMkLst>
            <pc:docMk/>
            <pc:sldMk cId="2071416494" sldId="259"/>
            <ac:spMk id="6" creationId="{00000000-0000-0000-0000-000000000000}"/>
          </ac:spMkLst>
        </pc:spChg>
      </pc:sldChg>
      <pc:sldChg chg="del">
        <pc:chgData name="Melanie Bowzer" userId="beeadaf6-7020-4e3b-be64-a1d52796f1ac" providerId="ADAL" clId="{F1C4A758-8B8F-4FF0-9A31-FA74AF5A5B73}" dt="2025-12-16T21:02:12.481" v="202" actId="2696"/>
        <pc:sldMkLst>
          <pc:docMk/>
          <pc:sldMk cId="917976538" sldId="260"/>
        </pc:sldMkLst>
      </pc:sldChg>
      <pc:sldChg chg="addSp modSp mod">
        <pc:chgData name="Melanie Bowzer" userId="beeadaf6-7020-4e3b-be64-a1d52796f1ac" providerId="ADAL" clId="{F1C4A758-8B8F-4FF0-9A31-FA74AF5A5B73}" dt="2025-12-16T21:05:09.704" v="240" actId="122"/>
        <pc:sldMkLst>
          <pc:docMk/>
          <pc:sldMk cId="568723741" sldId="262"/>
        </pc:sldMkLst>
        <pc:spChg chg="mod">
          <ac:chgData name="Melanie Bowzer" userId="beeadaf6-7020-4e3b-be64-a1d52796f1ac" providerId="ADAL" clId="{F1C4A758-8B8F-4FF0-9A31-FA74AF5A5B73}" dt="2025-12-16T21:05:00.664" v="238" actId="1076"/>
          <ac:spMkLst>
            <pc:docMk/>
            <pc:sldMk cId="568723741" sldId="262"/>
            <ac:spMk id="2" creationId="{00000000-0000-0000-0000-000000000000}"/>
          </ac:spMkLst>
        </pc:spChg>
        <pc:spChg chg="mod">
          <ac:chgData name="Melanie Bowzer" userId="beeadaf6-7020-4e3b-be64-a1d52796f1ac" providerId="ADAL" clId="{F1C4A758-8B8F-4FF0-9A31-FA74AF5A5B73}" dt="2025-12-16T21:05:09.704" v="240" actId="122"/>
          <ac:spMkLst>
            <pc:docMk/>
            <pc:sldMk cId="568723741" sldId="262"/>
            <ac:spMk id="6" creationId="{00000000-0000-0000-0000-000000000000}"/>
          </ac:spMkLst>
        </pc:spChg>
        <pc:picChg chg="add mod">
          <ac:chgData name="Melanie Bowzer" userId="beeadaf6-7020-4e3b-be64-a1d52796f1ac" providerId="ADAL" clId="{F1C4A758-8B8F-4FF0-9A31-FA74AF5A5B73}" dt="2025-12-16T21:04:25.720" v="230" actId="208"/>
          <ac:picMkLst>
            <pc:docMk/>
            <pc:sldMk cId="568723741" sldId="262"/>
            <ac:picMk id="1026" creationId="{1EF86B11-6F59-BC10-FADE-A215DF4D9E2E}"/>
          </ac:picMkLst>
        </pc:picChg>
      </pc:sldChg>
      <pc:sldChg chg="del">
        <pc:chgData name="Melanie Bowzer" userId="beeadaf6-7020-4e3b-be64-a1d52796f1ac" providerId="ADAL" clId="{F1C4A758-8B8F-4FF0-9A31-FA74AF5A5B73}" dt="2025-12-16T21:00:08.017" v="166" actId="2696"/>
        <pc:sldMkLst>
          <pc:docMk/>
          <pc:sldMk cId="475014503" sldId="263"/>
        </pc:sldMkLst>
      </pc:sldChg>
      <pc:sldChg chg="del">
        <pc:chgData name="Melanie Bowzer" userId="beeadaf6-7020-4e3b-be64-a1d52796f1ac" providerId="ADAL" clId="{F1C4A758-8B8F-4FF0-9A31-FA74AF5A5B73}" dt="2025-12-16T21:09:01.222" v="644" actId="2696"/>
        <pc:sldMkLst>
          <pc:docMk/>
          <pc:sldMk cId="1411299106" sldId="264"/>
        </pc:sldMkLst>
      </pc:sldChg>
      <pc:sldChg chg="del">
        <pc:chgData name="Melanie Bowzer" userId="beeadaf6-7020-4e3b-be64-a1d52796f1ac" providerId="ADAL" clId="{F1C4A758-8B8F-4FF0-9A31-FA74AF5A5B73}" dt="2025-12-16T20:58:47.501" v="114" actId="2696"/>
        <pc:sldMkLst>
          <pc:docMk/>
          <pc:sldMk cId="462530361" sldId="266"/>
        </pc:sldMkLst>
      </pc:sldChg>
      <pc:sldChg chg="del">
        <pc:chgData name="Melanie Bowzer" userId="beeadaf6-7020-4e3b-be64-a1d52796f1ac" providerId="ADAL" clId="{F1C4A758-8B8F-4FF0-9A31-FA74AF5A5B73}" dt="2025-12-16T21:06:15.526" v="369" actId="2696"/>
        <pc:sldMkLst>
          <pc:docMk/>
          <pc:sldMk cId="2475428134" sldId="267"/>
        </pc:sldMkLst>
      </pc:sldChg>
      <pc:sldChg chg="modSp mod">
        <pc:chgData name="Melanie Bowzer" userId="beeadaf6-7020-4e3b-be64-a1d52796f1ac" providerId="ADAL" clId="{F1C4A758-8B8F-4FF0-9A31-FA74AF5A5B73}" dt="2025-12-16T21:02:38.923" v="226" actId="255"/>
        <pc:sldMkLst>
          <pc:docMk/>
          <pc:sldMk cId="2662186823" sldId="268"/>
        </pc:sldMkLst>
        <pc:spChg chg="mod">
          <ac:chgData name="Melanie Bowzer" userId="beeadaf6-7020-4e3b-be64-a1d52796f1ac" providerId="ADAL" clId="{F1C4A758-8B8F-4FF0-9A31-FA74AF5A5B73}" dt="2025-12-16T21:02:30.961" v="224" actId="1036"/>
          <ac:spMkLst>
            <pc:docMk/>
            <pc:sldMk cId="2662186823" sldId="268"/>
            <ac:spMk id="2" creationId="{00000000-0000-0000-0000-000000000000}"/>
          </ac:spMkLst>
        </pc:spChg>
        <pc:spChg chg="mod">
          <ac:chgData name="Melanie Bowzer" userId="beeadaf6-7020-4e3b-be64-a1d52796f1ac" providerId="ADAL" clId="{F1C4A758-8B8F-4FF0-9A31-FA74AF5A5B73}" dt="2025-12-16T21:02:38.923" v="226" actId="255"/>
          <ac:spMkLst>
            <pc:docMk/>
            <pc:sldMk cId="2662186823" sldId="268"/>
            <ac:spMk id="6" creationId="{00000000-0000-0000-0000-000000000000}"/>
          </ac:spMkLst>
        </pc:spChg>
      </pc:sldChg>
      <pc:sldChg chg="new del">
        <pc:chgData name="Melanie Bowzer" userId="beeadaf6-7020-4e3b-be64-a1d52796f1ac" providerId="ADAL" clId="{F1C4A758-8B8F-4FF0-9A31-FA74AF5A5B73}" dt="2025-12-16T20:55:45.771" v="2" actId="2696"/>
        <pc:sldMkLst>
          <pc:docMk/>
          <pc:sldMk cId="3817382470" sldId="269"/>
        </pc:sldMkLst>
      </pc:sldChg>
      <pc:sldChg chg="modSp add mod">
        <pc:chgData name="Melanie Bowzer" userId="beeadaf6-7020-4e3b-be64-a1d52796f1ac" providerId="ADAL" clId="{F1C4A758-8B8F-4FF0-9A31-FA74AF5A5B73}" dt="2025-12-16T20:56:23.008" v="61" actId="20577"/>
        <pc:sldMkLst>
          <pc:docMk/>
          <pc:sldMk cId="3214114378" sldId="270"/>
        </pc:sldMkLst>
        <pc:spChg chg="mod">
          <ac:chgData name="Melanie Bowzer" userId="beeadaf6-7020-4e3b-be64-a1d52796f1ac" providerId="ADAL" clId="{F1C4A758-8B8F-4FF0-9A31-FA74AF5A5B73}" dt="2025-12-16T20:55:59.544" v="10" actId="20577"/>
          <ac:spMkLst>
            <pc:docMk/>
            <pc:sldMk cId="3214114378" sldId="270"/>
            <ac:spMk id="2" creationId="{EF228214-C50E-5E19-C8B9-4489D205F9C6}"/>
          </ac:spMkLst>
        </pc:spChg>
        <pc:spChg chg="mod">
          <ac:chgData name="Melanie Bowzer" userId="beeadaf6-7020-4e3b-be64-a1d52796f1ac" providerId="ADAL" clId="{F1C4A758-8B8F-4FF0-9A31-FA74AF5A5B73}" dt="2025-12-16T20:56:08.968" v="39" actId="20577"/>
          <ac:spMkLst>
            <pc:docMk/>
            <pc:sldMk cId="3214114378" sldId="270"/>
            <ac:spMk id="4" creationId="{A7692194-868E-A38C-99D9-56D79793313E}"/>
          </ac:spMkLst>
        </pc:spChg>
        <pc:spChg chg="mod">
          <ac:chgData name="Melanie Bowzer" userId="beeadaf6-7020-4e3b-be64-a1d52796f1ac" providerId="ADAL" clId="{F1C4A758-8B8F-4FF0-9A31-FA74AF5A5B73}" dt="2025-12-16T20:56:23.008" v="61" actId="20577"/>
          <ac:spMkLst>
            <pc:docMk/>
            <pc:sldMk cId="3214114378" sldId="270"/>
            <ac:spMk id="5" creationId="{8E693EDC-CE31-6F13-A999-3106668BD180}"/>
          </ac:spMkLst>
        </pc:spChg>
      </pc:sldChg>
      <pc:sldChg chg="addSp delSp modSp add mod">
        <pc:chgData name="Melanie Bowzer" userId="beeadaf6-7020-4e3b-be64-a1d52796f1ac" providerId="ADAL" clId="{F1C4A758-8B8F-4FF0-9A31-FA74AF5A5B73}" dt="2025-12-16T21:08:56.024" v="643" actId="20577"/>
        <pc:sldMkLst>
          <pc:docMk/>
          <pc:sldMk cId="700644763" sldId="287"/>
        </pc:sldMkLst>
        <pc:spChg chg="mod">
          <ac:chgData name="Melanie Bowzer" userId="beeadaf6-7020-4e3b-be64-a1d52796f1ac" providerId="ADAL" clId="{F1C4A758-8B8F-4FF0-9A31-FA74AF5A5B73}" dt="2025-12-16T21:07:09.995" v="436" actId="1036"/>
          <ac:spMkLst>
            <pc:docMk/>
            <pc:sldMk cId="700644763" sldId="287"/>
            <ac:spMk id="2" creationId="{97705C45-F19D-4166-81CB-17AE26D0B2B2}"/>
          </ac:spMkLst>
        </pc:spChg>
        <pc:spChg chg="mod">
          <ac:chgData name="Melanie Bowzer" userId="beeadaf6-7020-4e3b-be64-a1d52796f1ac" providerId="ADAL" clId="{F1C4A758-8B8F-4FF0-9A31-FA74AF5A5B73}" dt="2025-12-16T21:08:21.504" v="627" actId="1076"/>
          <ac:spMkLst>
            <pc:docMk/>
            <pc:sldMk cId="700644763" sldId="287"/>
            <ac:spMk id="3" creationId="{1AE68CA1-3944-4070-932D-4E09EB1611CE}"/>
          </ac:spMkLst>
        </pc:spChg>
        <pc:spChg chg="add del mod">
          <ac:chgData name="Melanie Bowzer" userId="beeadaf6-7020-4e3b-be64-a1d52796f1ac" providerId="ADAL" clId="{F1C4A758-8B8F-4FF0-9A31-FA74AF5A5B73}" dt="2025-12-16T21:06:54.380" v="384" actId="478"/>
          <ac:spMkLst>
            <pc:docMk/>
            <pc:sldMk cId="700644763" sldId="287"/>
            <ac:spMk id="4" creationId="{3E91E1F9-BB6A-156B-CECA-906EB37DC9B1}"/>
          </ac:spMkLst>
        </pc:spChg>
        <pc:spChg chg="mod">
          <ac:chgData name="Melanie Bowzer" userId="beeadaf6-7020-4e3b-be64-a1d52796f1ac" providerId="ADAL" clId="{F1C4A758-8B8F-4FF0-9A31-FA74AF5A5B73}" dt="2025-12-16T21:08:08.888" v="587" actId="1035"/>
          <ac:spMkLst>
            <pc:docMk/>
            <pc:sldMk cId="700644763" sldId="287"/>
            <ac:spMk id="5" creationId="{1A441890-E905-4103-9E98-5902EE170D36}"/>
          </ac:spMkLst>
        </pc:spChg>
        <pc:spChg chg="add mod">
          <ac:chgData name="Melanie Bowzer" userId="beeadaf6-7020-4e3b-be64-a1d52796f1ac" providerId="ADAL" clId="{F1C4A758-8B8F-4FF0-9A31-FA74AF5A5B73}" dt="2025-12-16T21:08:56.024" v="643" actId="20577"/>
          <ac:spMkLst>
            <pc:docMk/>
            <pc:sldMk cId="700644763" sldId="287"/>
            <ac:spMk id="6" creationId="{1E14AA64-B968-CF45-A791-6A5DC3453A21}"/>
          </ac:spMkLst>
        </pc:spChg>
        <pc:spChg chg="add del mod">
          <ac:chgData name="Melanie Bowzer" userId="beeadaf6-7020-4e3b-be64-a1d52796f1ac" providerId="ADAL" clId="{F1C4A758-8B8F-4FF0-9A31-FA74AF5A5B73}" dt="2025-12-16T21:07:58.440" v="560" actId="1035"/>
          <ac:spMkLst>
            <pc:docMk/>
            <pc:sldMk cId="700644763" sldId="287"/>
            <ac:spMk id="9" creationId="{B731D998-604E-43C5-9B9D-7AFBAA1E31A3}"/>
          </ac:spMkLst>
        </pc:spChg>
        <pc:picChg chg="mod">
          <ac:chgData name="Melanie Bowzer" userId="beeadaf6-7020-4e3b-be64-a1d52796f1ac" providerId="ADAL" clId="{F1C4A758-8B8F-4FF0-9A31-FA74AF5A5B73}" dt="2025-12-16T21:07:58.440" v="560" actId="1035"/>
          <ac:picMkLst>
            <pc:docMk/>
            <pc:sldMk cId="700644763" sldId="287"/>
            <ac:picMk id="8" creationId="{F29D7720-4B9E-46EF-AE28-5F83797A0272}"/>
          </ac:picMkLst>
        </pc:picChg>
      </pc:sldChg>
      <pc:sldChg chg="addSp delSp modSp add mod">
        <pc:chgData name="Melanie Bowzer" userId="beeadaf6-7020-4e3b-be64-a1d52796f1ac" providerId="ADAL" clId="{F1C4A758-8B8F-4FF0-9A31-FA74AF5A5B73}" dt="2025-12-16T20:57:51.044" v="86" actId="12"/>
        <pc:sldMkLst>
          <pc:docMk/>
          <pc:sldMk cId="2718795550" sldId="288"/>
        </pc:sldMkLst>
        <pc:spChg chg="del">
          <ac:chgData name="Melanie Bowzer" userId="beeadaf6-7020-4e3b-be64-a1d52796f1ac" providerId="ADAL" clId="{F1C4A758-8B8F-4FF0-9A31-FA74AF5A5B73}" dt="2025-12-16T20:57:39.342" v="81" actId="478"/>
          <ac:spMkLst>
            <pc:docMk/>
            <pc:sldMk cId="2718795550" sldId="288"/>
            <ac:spMk id="3" creationId="{9D4D8FAF-FF58-5446-8568-72EBE2892BBE}"/>
          </ac:spMkLst>
        </pc:spChg>
        <pc:spChg chg="add mod">
          <ac:chgData name="Melanie Bowzer" userId="beeadaf6-7020-4e3b-be64-a1d52796f1ac" providerId="ADAL" clId="{F1C4A758-8B8F-4FF0-9A31-FA74AF5A5B73}" dt="2025-12-16T20:57:51.044" v="86" actId="12"/>
          <ac:spMkLst>
            <pc:docMk/>
            <pc:sldMk cId="2718795550" sldId="288"/>
            <ac:spMk id="4" creationId="{CD0FEB6B-892F-4520-9E47-8F18B57DA9A7}"/>
          </ac:spMkLst>
        </pc:spChg>
        <pc:spChg chg="add del mod">
          <ac:chgData name="Melanie Bowzer" userId="beeadaf6-7020-4e3b-be64-a1d52796f1ac" providerId="ADAL" clId="{F1C4A758-8B8F-4FF0-9A31-FA74AF5A5B73}" dt="2025-12-16T20:57:18.595" v="78" actId="478"/>
          <ac:spMkLst>
            <pc:docMk/>
            <pc:sldMk cId="2718795550" sldId="288"/>
            <ac:spMk id="5" creationId="{A1B3BED2-7BED-9510-3F6A-E402C2676088}"/>
          </ac:spMkLst>
        </pc:spChg>
        <pc:spChg chg="add del mod">
          <ac:chgData name="Melanie Bowzer" userId="beeadaf6-7020-4e3b-be64-a1d52796f1ac" providerId="ADAL" clId="{F1C4A758-8B8F-4FF0-9A31-FA74AF5A5B73}" dt="2025-12-16T20:57:40.605" v="82" actId="478"/>
          <ac:spMkLst>
            <pc:docMk/>
            <pc:sldMk cId="2718795550" sldId="288"/>
            <ac:spMk id="7" creationId="{BC5FDECB-F077-F76B-A606-C27F55BB9FEC}"/>
          </ac:spMkLst>
        </pc:spChg>
        <pc:spChg chg="mod">
          <ac:chgData name="Melanie Bowzer" userId="beeadaf6-7020-4e3b-be64-a1d52796f1ac" providerId="ADAL" clId="{F1C4A758-8B8F-4FF0-9A31-FA74AF5A5B73}" dt="2025-12-16T20:56:47.695" v="73" actId="20577"/>
          <ac:spMkLst>
            <pc:docMk/>
            <pc:sldMk cId="2718795550" sldId="288"/>
            <ac:spMk id="17" creationId="{337A5334-1F48-4D50-A934-62A7AC8ADF3B}"/>
          </ac:spMkLst>
        </pc:spChg>
        <pc:spChg chg="del">
          <ac:chgData name="Melanie Bowzer" userId="beeadaf6-7020-4e3b-be64-a1d52796f1ac" providerId="ADAL" clId="{F1C4A758-8B8F-4FF0-9A31-FA74AF5A5B73}" dt="2025-12-16T20:56:50.121" v="74" actId="478"/>
          <ac:spMkLst>
            <pc:docMk/>
            <pc:sldMk cId="2718795550" sldId="288"/>
            <ac:spMk id="18" creationId="{D76382E2-8805-46E0-83BB-46B3BF080177}"/>
          </ac:spMkLst>
        </pc:spChg>
      </pc:sldChg>
      <pc:sldChg chg="addSp delSp modSp add mod">
        <pc:chgData name="Melanie Bowzer" userId="beeadaf6-7020-4e3b-be64-a1d52796f1ac" providerId="ADAL" clId="{F1C4A758-8B8F-4FF0-9A31-FA74AF5A5B73}" dt="2025-12-16T20:58:43.929" v="113" actId="1076"/>
        <pc:sldMkLst>
          <pc:docMk/>
          <pc:sldMk cId="2369338676" sldId="289"/>
        </pc:sldMkLst>
        <pc:spChg chg="add mod">
          <ac:chgData name="Melanie Bowzer" userId="beeadaf6-7020-4e3b-be64-a1d52796f1ac" providerId="ADAL" clId="{F1C4A758-8B8F-4FF0-9A31-FA74AF5A5B73}" dt="2025-12-16T20:58:43.929" v="113" actId="1076"/>
          <ac:spMkLst>
            <pc:docMk/>
            <pc:sldMk cId="2369338676" sldId="289"/>
            <ac:spMk id="3" creationId="{4A686881-4004-6795-37D0-0B2D83D3299F}"/>
          </ac:spMkLst>
        </pc:spChg>
        <pc:spChg chg="del mod">
          <ac:chgData name="Melanie Bowzer" userId="beeadaf6-7020-4e3b-be64-a1d52796f1ac" providerId="ADAL" clId="{F1C4A758-8B8F-4FF0-9A31-FA74AF5A5B73}" dt="2025-12-16T20:58:32.231" v="109" actId="478"/>
          <ac:spMkLst>
            <pc:docMk/>
            <pc:sldMk cId="2369338676" sldId="289"/>
            <ac:spMk id="4" creationId="{44DB0E69-CF50-8115-7D94-F0D61EF9ABCE}"/>
          </ac:spMkLst>
        </pc:spChg>
        <pc:spChg chg="mod">
          <ac:chgData name="Melanie Bowzer" userId="beeadaf6-7020-4e3b-be64-a1d52796f1ac" providerId="ADAL" clId="{F1C4A758-8B8F-4FF0-9A31-FA74AF5A5B73}" dt="2025-12-16T20:58:08.616" v="105" actId="20577"/>
          <ac:spMkLst>
            <pc:docMk/>
            <pc:sldMk cId="2369338676" sldId="289"/>
            <ac:spMk id="17" creationId="{FFE6397E-6DAB-A23B-9613-5706A360ECAC}"/>
          </ac:spMkLst>
        </pc:spChg>
      </pc:sldChg>
      <pc:sldChg chg="addSp delSp modSp add mod">
        <pc:chgData name="Melanie Bowzer" userId="beeadaf6-7020-4e3b-be64-a1d52796f1ac" providerId="ADAL" clId="{F1C4A758-8B8F-4FF0-9A31-FA74AF5A5B73}" dt="2025-12-16T20:59:59.651" v="165" actId="20577"/>
        <pc:sldMkLst>
          <pc:docMk/>
          <pc:sldMk cId="2412642577" sldId="290"/>
        </pc:sldMkLst>
        <pc:spChg chg="del mod">
          <ac:chgData name="Melanie Bowzer" userId="beeadaf6-7020-4e3b-be64-a1d52796f1ac" providerId="ADAL" clId="{F1C4A758-8B8F-4FF0-9A31-FA74AF5A5B73}" dt="2025-12-16T20:59:21.663" v="128" actId="478"/>
          <ac:spMkLst>
            <pc:docMk/>
            <pc:sldMk cId="2412642577" sldId="290"/>
            <ac:spMk id="3" creationId="{CF1C8FE6-7BC1-5A05-4DC0-5516A216B84A}"/>
          </ac:spMkLst>
        </pc:spChg>
        <pc:spChg chg="add mod">
          <ac:chgData name="Melanie Bowzer" userId="beeadaf6-7020-4e3b-be64-a1d52796f1ac" providerId="ADAL" clId="{F1C4A758-8B8F-4FF0-9A31-FA74AF5A5B73}" dt="2025-12-16T20:59:53.433" v="151" actId="1035"/>
          <ac:spMkLst>
            <pc:docMk/>
            <pc:sldMk cId="2412642577" sldId="290"/>
            <ac:spMk id="4" creationId="{E4911B33-59E2-CAAD-F29F-A4E87B1560A0}"/>
          </ac:spMkLst>
        </pc:spChg>
        <pc:spChg chg="add mod">
          <ac:chgData name="Melanie Bowzer" userId="beeadaf6-7020-4e3b-be64-a1d52796f1ac" providerId="ADAL" clId="{F1C4A758-8B8F-4FF0-9A31-FA74AF5A5B73}" dt="2025-12-16T20:59:59.651" v="165" actId="20577"/>
          <ac:spMkLst>
            <pc:docMk/>
            <pc:sldMk cId="2412642577" sldId="290"/>
            <ac:spMk id="6" creationId="{C4703526-75C0-2CAF-CFC9-FBDABCBFEE38}"/>
          </ac:spMkLst>
        </pc:spChg>
        <pc:spChg chg="mod">
          <ac:chgData name="Melanie Bowzer" userId="beeadaf6-7020-4e3b-be64-a1d52796f1ac" providerId="ADAL" clId="{F1C4A758-8B8F-4FF0-9A31-FA74AF5A5B73}" dt="2025-12-16T20:58:57.311" v="124" actId="20577"/>
          <ac:spMkLst>
            <pc:docMk/>
            <pc:sldMk cId="2412642577" sldId="290"/>
            <ac:spMk id="17" creationId="{D13D2750-B64A-DF19-EBDE-8D3ADEF9BC3B}"/>
          </ac:spMkLst>
        </pc:spChg>
      </pc:sldChg>
      <pc:sldChg chg="delSp modSp add mod ord">
        <pc:chgData name="Melanie Bowzer" userId="beeadaf6-7020-4e3b-be64-a1d52796f1ac" providerId="ADAL" clId="{F1C4A758-8B8F-4FF0-9A31-FA74AF5A5B73}" dt="2025-12-16T21:02:07.155" v="201" actId="2711"/>
        <pc:sldMkLst>
          <pc:docMk/>
          <pc:sldMk cId="771284836" sldId="291"/>
        </pc:sldMkLst>
        <pc:spChg chg="mod">
          <ac:chgData name="Melanie Bowzer" userId="beeadaf6-7020-4e3b-be64-a1d52796f1ac" providerId="ADAL" clId="{F1C4A758-8B8F-4FF0-9A31-FA74AF5A5B73}" dt="2025-12-16T21:02:07.155" v="201" actId="2711"/>
          <ac:spMkLst>
            <pc:docMk/>
            <pc:sldMk cId="771284836" sldId="291"/>
            <ac:spMk id="4" creationId="{221E731D-6AF0-EEA1-D415-88354DD640F8}"/>
          </ac:spMkLst>
        </pc:spChg>
        <pc:spChg chg="del">
          <ac:chgData name="Melanie Bowzer" userId="beeadaf6-7020-4e3b-be64-a1d52796f1ac" providerId="ADAL" clId="{F1C4A758-8B8F-4FF0-9A31-FA74AF5A5B73}" dt="2025-12-16T21:01:48.401" v="198" actId="478"/>
          <ac:spMkLst>
            <pc:docMk/>
            <pc:sldMk cId="771284836" sldId="291"/>
            <ac:spMk id="6" creationId="{C4E53F16-873A-0C74-37BB-EA4F9C14D5D6}"/>
          </ac:spMkLst>
        </pc:spChg>
        <pc:spChg chg="mod">
          <ac:chgData name="Melanie Bowzer" userId="beeadaf6-7020-4e3b-be64-a1d52796f1ac" providerId="ADAL" clId="{F1C4A758-8B8F-4FF0-9A31-FA74AF5A5B73}" dt="2025-12-16T21:01:46.300" v="197" actId="20577"/>
          <ac:spMkLst>
            <pc:docMk/>
            <pc:sldMk cId="771284836" sldId="291"/>
            <ac:spMk id="17" creationId="{BDEC523B-A0F6-17CE-964F-1429557A9E74}"/>
          </ac:spMkLst>
        </pc:spChg>
      </pc:sldChg>
      <pc:sldChg chg="modSp add mod ord">
        <pc:chgData name="Melanie Bowzer" userId="beeadaf6-7020-4e3b-be64-a1d52796f1ac" providerId="ADAL" clId="{F1C4A758-8B8F-4FF0-9A31-FA74AF5A5B73}" dt="2025-12-16T21:06:10.947" v="368" actId="1076"/>
        <pc:sldMkLst>
          <pc:docMk/>
          <pc:sldMk cId="2030824591" sldId="292"/>
        </pc:sldMkLst>
        <pc:spChg chg="mod">
          <ac:chgData name="Melanie Bowzer" userId="beeadaf6-7020-4e3b-be64-a1d52796f1ac" providerId="ADAL" clId="{F1C4A758-8B8F-4FF0-9A31-FA74AF5A5B73}" dt="2025-12-16T21:06:10.947" v="368" actId="1076"/>
          <ac:spMkLst>
            <pc:docMk/>
            <pc:sldMk cId="2030824591" sldId="292"/>
            <ac:spMk id="4" creationId="{990D23D4-3F78-7231-3E9C-8EFB7AD1331F}"/>
          </ac:spMkLst>
        </pc:spChg>
        <pc:spChg chg="mod">
          <ac:chgData name="Melanie Bowzer" userId="beeadaf6-7020-4e3b-be64-a1d52796f1ac" providerId="ADAL" clId="{F1C4A758-8B8F-4FF0-9A31-FA74AF5A5B73}" dt="2025-12-16T21:05:27.090" v="253" actId="20577"/>
          <ac:spMkLst>
            <pc:docMk/>
            <pc:sldMk cId="2030824591" sldId="292"/>
            <ac:spMk id="17" creationId="{8EAB44FF-7592-559E-C323-3873002D260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84F8CC-A2FC-4D3B-9B62-AA7415F8EC01}" type="datetimeFigureOut">
              <a:rPr lang="en-US" smtClean="0"/>
              <a:t>12/16/2025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0FEC02-4DC8-4583-840A-5F0BFBF1E8CF}" type="slidenum">
              <a:rPr lang="en-US" smtClean="0"/>
              <a:t>‹#›</a:t>
            </a:fld>
            <a:endParaRPr lang="en-US"/>
          </a:p>
        </p:txBody>
      </p:sp>
    </p:spTree>
    <p:extLst>
      <p:ext uri="{BB962C8B-B14F-4D97-AF65-F5344CB8AC3E}">
        <p14:creationId xmlns:p14="http://schemas.microsoft.com/office/powerpoint/2010/main" val="3788617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10FEC02-4DC8-4583-840A-5F0BFBF1E8CF}" type="slidenum">
              <a:rPr lang="en-US" smtClean="0"/>
              <a:t>5</a:t>
            </a:fld>
            <a:endParaRPr lang="en-US"/>
          </a:p>
        </p:txBody>
      </p:sp>
    </p:spTree>
    <p:extLst>
      <p:ext uri="{BB962C8B-B14F-4D97-AF65-F5344CB8AC3E}">
        <p14:creationId xmlns:p14="http://schemas.microsoft.com/office/powerpoint/2010/main" val="10561515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10FEC02-4DC8-4583-840A-5F0BFBF1E8CF}" type="slidenum">
              <a:rPr lang="en-US" smtClean="0"/>
              <a:t>7</a:t>
            </a:fld>
            <a:endParaRPr lang="en-US"/>
          </a:p>
        </p:txBody>
      </p:sp>
    </p:spTree>
    <p:extLst>
      <p:ext uri="{BB962C8B-B14F-4D97-AF65-F5344CB8AC3E}">
        <p14:creationId xmlns:p14="http://schemas.microsoft.com/office/powerpoint/2010/main" val="6128469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10FEC02-4DC8-4583-840A-5F0BFBF1E8CF}" type="slidenum">
              <a:rPr lang="en-US" smtClean="0"/>
              <a:t>8</a:t>
            </a:fld>
            <a:endParaRPr lang="en-US"/>
          </a:p>
        </p:txBody>
      </p:sp>
    </p:spTree>
    <p:extLst>
      <p:ext uri="{BB962C8B-B14F-4D97-AF65-F5344CB8AC3E}">
        <p14:creationId xmlns:p14="http://schemas.microsoft.com/office/powerpoint/2010/main" val="2399419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EF3A2D8-F461-4C5E-82E7-A29374F2F200}" type="datetime1">
              <a:rPr lang="en-US" smtClean="0"/>
              <a:t>12/16/2025</a:t>
            </a:fld>
            <a:endParaRPr lang="en-US"/>
          </a:p>
        </p:txBody>
      </p:sp>
      <p:sp>
        <p:nvSpPr>
          <p:cNvPr id="5" name="Footer Placeholder 4"/>
          <p:cNvSpPr>
            <a:spLocks noGrp="1"/>
          </p:cNvSpPr>
          <p:nvPr>
            <p:ph type="ftr" sz="quarter" idx="11"/>
          </p:nvPr>
        </p:nvSpPr>
        <p:spPr/>
        <p:txBody>
          <a:bodyPr/>
          <a:lstStyle/>
          <a:p>
            <a:r>
              <a:rPr lang="en-US"/>
              <a:t>www.napractice.org</a:t>
            </a:r>
          </a:p>
        </p:txBody>
      </p:sp>
      <p:sp>
        <p:nvSpPr>
          <p:cNvPr id="6" name="Slide Number Placeholder 5"/>
          <p:cNvSpPr>
            <a:spLocks noGrp="1"/>
          </p:cNvSpPr>
          <p:nvPr>
            <p:ph type="sldNum" sz="quarter" idx="12"/>
          </p:nvPr>
        </p:nvSpPr>
        <p:spPr/>
        <p:txBody>
          <a:bodyPr/>
          <a:lstStyle/>
          <a:p>
            <a:fld id="{D20AA93B-1B6E-4E98-9880-00B8C4CCF704}" type="slidenum">
              <a:rPr lang="en-US" smtClean="0"/>
              <a:t>‹#›</a:t>
            </a:fld>
            <a:endParaRPr lang="en-US"/>
          </a:p>
        </p:txBody>
      </p:sp>
    </p:spTree>
    <p:extLst>
      <p:ext uri="{BB962C8B-B14F-4D97-AF65-F5344CB8AC3E}">
        <p14:creationId xmlns:p14="http://schemas.microsoft.com/office/powerpoint/2010/main" val="753316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99204F-6F40-4A94-B0BC-4927F4120A75}" type="datetime1">
              <a:rPr lang="en-US" smtClean="0"/>
              <a:t>12/16/2025</a:t>
            </a:fld>
            <a:endParaRPr lang="en-US"/>
          </a:p>
        </p:txBody>
      </p:sp>
      <p:sp>
        <p:nvSpPr>
          <p:cNvPr id="5" name="Footer Placeholder 4"/>
          <p:cNvSpPr>
            <a:spLocks noGrp="1"/>
          </p:cNvSpPr>
          <p:nvPr>
            <p:ph type="ftr" sz="quarter" idx="11"/>
          </p:nvPr>
        </p:nvSpPr>
        <p:spPr/>
        <p:txBody>
          <a:bodyPr/>
          <a:lstStyle/>
          <a:p>
            <a:r>
              <a:rPr lang="en-US"/>
              <a:t>www.napractice.org</a:t>
            </a:r>
          </a:p>
        </p:txBody>
      </p:sp>
      <p:sp>
        <p:nvSpPr>
          <p:cNvPr id="6" name="Slide Number Placeholder 5"/>
          <p:cNvSpPr>
            <a:spLocks noGrp="1"/>
          </p:cNvSpPr>
          <p:nvPr>
            <p:ph type="sldNum" sz="quarter" idx="12"/>
          </p:nvPr>
        </p:nvSpPr>
        <p:spPr/>
        <p:txBody>
          <a:bodyPr/>
          <a:lstStyle/>
          <a:p>
            <a:fld id="{D20AA93B-1B6E-4E98-9880-00B8C4CCF704}" type="slidenum">
              <a:rPr lang="en-US" smtClean="0"/>
              <a:t>‹#›</a:t>
            </a:fld>
            <a:endParaRPr lang="en-US"/>
          </a:p>
        </p:txBody>
      </p:sp>
    </p:spTree>
    <p:extLst>
      <p:ext uri="{BB962C8B-B14F-4D97-AF65-F5344CB8AC3E}">
        <p14:creationId xmlns:p14="http://schemas.microsoft.com/office/powerpoint/2010/main" val="1956280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CD9681-34B9-47CF-B6D9-E366C3AF10F0}" type="datetime1">
              <a:rPr lang="en-US" smtClean="0"/>
              <a:t>12/16/2025</a:t>
            </a:fld>
            <a:endParaRPr lang="en-US"/>
          </a:p>
        </p:txBody>
      </p:sp>
      <p:sp>
        <p:nvSpPr>
          <p:cNvPr id="5" name="Footer Placeholder 4"/>
          <p:cNvSpPr>
            <a:spLocks noGrp="1"/>
          </p:cNvSpPr>
          <p:nvPr>
            <p:ph type="ftr" sz="quarter" idx="11"/>
          </p:nvPr>
        </p:nvSpPr>
        <p:spPr/>
        <p:txBody>
          <a:bodyPr/>
          <a:lstStyle/>
          <a:p>
            <a:r>
              <a:rPr lang="en-US"/>
              <a:t>www.napractice.org</a:t>
            </a:r>
          </a:p>
        </p:txBody>
      </p:sp>
      <p:sp>
        <p:nvSpPr>
          <p:cNvPr id="6" name="Slide Number Placeholder 5"/>
          <p:cNvSpPr>
            <a:spLocks noGrp="1"/>
          </p:cNvSpPr>
          <p:nvPr>
            <p:ph type="sldNum" sz="quarter" idx="12"/>
          </p:nvPr>
        </p:nvSpPr>
        <p:spPr/>
        <p:txBody>
          <a:bodyPr/>
          <a:lstStyle/>
          <a:p>
            <a:fld id="{D20AA93B-1B6E-4E98-9880-00B8C4CCF704}" type="slidenum">
              <a:rPr lang="en-US" smtClean="0"/>
              <a:t>‹#›</a:t>
            </a:fld>
            <a:endParaRPr lang="en-US"/>
          </a:p>
        </p:txBody>
      </p:sp>
    </p:spTree>
    <p:extLst>
      <p:ext uri="{BB962C8B-B14F-4D97-AF65-F5344CB8AC3E}">
        <p14:creationId xmlns:p14="http://schemas.microsoft.com/office/powerpoint/2010/main" val="30036530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Welcom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47771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54233-7EBB-48AC-97E1-DF5859C6B11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DD3E360-C98F-44D6-A57D-5ABDB4BADD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9E57484-6DE8-4058-8C22-88F543A2B4E4}"/>
              </a:ext>
            </a:extLst>
          </p:cNvPr>
          <p:cNvSpPr>
            <a:spLocks noGrp="1"/>
          </p:cNvSpPr>
          <p:nvPr>
            <p:ph type="dt" sz="half" idx="10"/>
          </p:nvPr>
        </p:nvSpPr>
        <p:spPr/>
        <p:txBody>
          <a:bodyPr/>
          <a:lstStyle/>
          <a:p>
            <a:fld id="{4AD4D482-790E-41AE-B1DD-AF0DD45758CF}" type="datetimeFigureOut">
              <a:rPr lang="en-US" smtClean="0"/>
              <a:t>12/16/2025</a:t>
            </a:fld>
            <a:endParaRPr lang="en-US"/>
          </a:p>
        </p:txBody>
      </p:sp>
      <p:sp>
        <p:nvSpPr>
          <p:cNvPr id="5" name="Footer Placeholder 4">
            <a:extLst>
              <a:ext uri="{FF2B5EF4-FFF2-40B4-BE49-F238E27FC236}">
                <a16:creationId xmlns:a16="http://schemas.microsoft.com/office/drawing/2014/main" id="{3B1B8291-2D98-4BE9-AA08-9CEC9B45BC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488D6-164E-440C-AEAB-B5B80AFCB48D}"/>
              </a:ext>
            </a:extLst>
          </p:cNvPr>
          <p:cNvSpPr>
            <a:spLocks noGrp="1"/>
          </p:cNvSpPr>
          <p:nvPr>
            <p:ph type="sldNum" sz="quarter" idx="12"/>
          </p:nvPr>
        </p:nvSpPr>
        <p:spPr/>
        <p:txBody>
          <a:bodyPr/>
          <a:lstStyle/>
          <a:p>
            <a:fld id="{0088AE31-1064-42A2-A5FB-538933592C53}" type="slidenum">
              <a:rPr lang="en-US" smtClean="0"/>
              <a:t>‹#›</a:t>
            </a:fld>
            <a:endParaRPr lang="en-US"/>
          </a:p>
        </p:txBody>
      </p:sp>
    </p:spTree>
    <p:extLst>
      <p:ext uri="{BB962C8B-B14F-4D97-AF65-F5344CB8AC3E}">
        <p14:creationId xmlns:p14="http://schemas.microsoft.com/office/powerpoint/2010/main" val="2259448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05EF7-FB69-40DE-90B6-6D5750EC0D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0DF9AF-5AE0-456A-AE26-E2EC21F986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DCAE80-AD3C-4629-997C-0C735EAC02DE}"/>
              </a:ext>
            </a:extLst>
          </p:cNvPr>
          <p:cNvSpPr>
            <a:spLocks noGrp="1"/>
          </p:cNvSpPr>
          <p:nvPr>
            <p:ph type="dt" sz="half" idx="10"/>
          </p:nvPr>
        </p:nvSpPr>
        <p:spPr/>
        <p:txBody>
          <a:bodyPr/>
          <a:lstStyle/>
          <a:p>
            <a:fld id="{4AD4D482-790E-41AE-B1DD-AF0DD45758CF}" type="datetimeFigureOut">
              <a:rPr lang="en-US" smtClean="0"/>
              <a:t>12/16/2025</a:t>
            </a:fld>
            <a:endParaRPr lang="en-US"/>
          </a:p>
        </p:txBody>
      </p:sp>
      <p:sp>
        <p:nvSpPr>
          <p:cNvPr id="5" name="Footer Placeholder 4">
            <a:extLst>
              <a:ext uri="{FF2B5EF4-FFF2-40B4-BE49-F238E27FC236}">
                <a16:creationId xmlns:a16="http://schemas.microsoft.com/office/drawing/2014/main" id="{42888366-1D19-49EF-B30F-DA0229E8DE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40637C-2372-4EDE-B71F-13140F580731}"/>
              </a:ext>
            </a:extLst>
          </p:cNvPr>
          <p:cNvSpPr>
            <a:spLocks noGrp="1"/>
          </p:cNvSpPr>
          <p:nvPr>
            <p:ph type="sldNum" sz="quarter" idx="12"/>
          </p:nvPr>
        </p:nvSpPr>
        <p:spPr/>
        <p:txBody>
          <a:bodyPr/>
          <a:lstStyle/>
          <a:p>
            <a:fld id="{0088AE31-1064-42A2-A5FB-538933592C53}" type="slidenum">
              <a:rPr lang="en-US" smtClean="0"/>
              <a:t>‹#›</a:t>
            </a:fld>
            <a:endParaRPr lang="en-US"/>
          </a:p>
        </p:txBody>
      </p:sp>
    </p:spTree>
    <p:extLst>
      <p:ext uri="{BB962C8B-B14F-4D97-AF65-F5344CB8AC3E}">
        <p14:creationId xmlns:p14="http://schemas.microsoft.com/office/powerpoint/2010/main" val="42637857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4429E-5F57-4266-9811-3526D5F6041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0A0200-1C6E-4BD3-9838-EA8E68B9E1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B4E117-753F-4981-813D-32009831F163}"/>
              </a:ext>
            </a:extLst>
          </p:cNvPr>
          <p:cNvSpPr>
            <a:spLocks noGrp="1"/>
          </p:cNvSpPr>
          <p:nvPr>
            <p:ph type="dt" sz="half" idx="10"/>
          </p:nvPr>
        </p:nvSpPr>
        <p:spPr/>
        <p:txBody>
          <a:bodyPr/>
          <a:lstStyle/>
          <a:p>
            <a:fld id="{4AD4D482-790E-41AE-B1DD-AF0DD45758CF}" type="datetimeFigureOut">
              <a:rPr lang="en-US" smtClean="0"/>
              <a:t>12/16/2025</a:t>
            </a:fld>
            <a:endParaRPr lang="en-US"/>
          </a:p>
        </p:txBody>
      </p:sp>
      <p:sp>
        <p:nvSpPr>
          <p:cNvPr id="5" name="Footer Placeholder 4">
            <a:extLst>
              <a:ext uri="{FF2B5EF4-FFF2-40B4-BE49-F238E27FC236}">
                <a16:creationId xmlns:a16="http://schemas.microsoft.com/office/drawing/2014/main" id="{DAD575C4-1319-4904-9481-EBC8A9F590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03D51A-A531-4A3E-A075-A373F6F5C07D}"/>
              </a:ext>
            </a:extLst>
          </p:cNvPr>
          <p:cNvSpPr>
            <a:spLocks noGrp="1"/>
          </p:cNvSpPr>
          <p:nvPr>
            <p:ph type="sldNum" sz="quarter" idx="12"/>
          </p:nvPr>
        </p:nvSpPr>
        <p:spPr/>
        <p:txBody>
          <a:bodyPr/>
          <a:lstStyle/>
          <a:p>
            <a:fld id="{0088AE31-1064-42A2-A5FB-538933592C53}" type="slidenum">
              <a:rPr lang="en-US" smtClean="0"/>
              <a:t>‹#›</a:t>
            </a:fld>
            <a:endParaRPr lang="en-US"/>
          </a:p>
        </p:txBody>
      </p:sp>
    </p:spTree>
    <p:extLst>
      <p:ext uri="{BB962C8B-B14F-4D97-AF65-F5344CB8AC3E}">
        <p14:creationId xmlns:p14="http://schemas.microsoft.com/office/powerpoint/2010/main" val="30941029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BE074-12F2-4ADD-9348-34E9698C90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F4B2DD-4538-4638-9A39-CF143CE8B3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90AA6D-27AA-48FD-9C95-8CD312BA55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B8CB71-1ED4-4CF3-98B9-063C1547A5C3}"/>
              </a:ext>
            </a:extLst>
          </p:cNvPr>
          <p:cNvSpPr>
            <a:spLocks noGrp="1"/>
          </p:cNvSpPr>
          <p:nvPr>
            <p:ph type="dt" sz="half" idx="10"/>
          </p:nvPr>
        </p:nvSpPr>
        <p:spPr/>
        <p:txBody>
          <a:bodyPr/>
          <a:lstStyle/>
          <a:p>
            <a:fld id="{4AD4D482-790E-41AE-B1DD-AF0DD45758CF}" type="datetimeFigureOut">
              <a:rPr lang="en-US" smtClean="0"/>
              <a:t>12/16/2025</a:t>
            </a:fld>
            <a:endParaRPr lang="en-US"/>
          </a:p>
        </p:txBody>
      </p:sp>
      <p:sp>
        <p:nvSpPr>
          <p:cNvPr id="6" name="Footer Placeholder 5">
            <a:extLst>
              <a:ext uri="{FF2B5EF4-FFF2-40B4-BE49-F238E27FC236}">
                <a16:creationId xmlns:a16="http://schemas.microsoft.com/office/drawing/2014/main" id="{CF89FB28-B5D0-4FDF-8CDD-7519DF2D08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8B3968-1101-481B-A4DB-B114FB3812BC}"/>
              </a:ext>
            </a:extLst>
          </p:cNvPr>
          <p:cNvSpPr>
            <a:spLocks noGrp="1"/>
          </p:cNvSpPr>
          <p:nvPr>
            <p:ph type="sldNum" sz="quarter" idx="12"/>
          </p:nvPr>
        </p:nvSpPr>
        <p:spPr/>
        <p:txBody>
          <a:bodyPr/>
          <a:lstStyle/>
          <a:p>
            <a:fld id="{0088AE31-1064-42A2-A5FB-538933592C53}" type="slidenum">
              <a:rPr lang="en-US" smtClean="0"/>
              <a:t>‹#›</a:t>
            </a:fld>
            <a:endParaRPr lang="en-US"/>
          </a:p>
        </p:txBody>
      </p:sp>
    </p:spTree>
    <p:extLst>
      <p:ext uri="{BB962C8B-B14F-4D97-AF65-F5344CB8AC3E}">
        <p14:creationId xmlns:p14="http://schemas.microsoft.com/office/powerpoint/2010/main" val="22981346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B4FED-BD66-4872-9323-3B7C82D5D24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748C3C-2A9C-402F-ACE8-D1AC8F4B0C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4914A8-5AB6-4661-A3EC-47CF976B73D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583C7AD-F1EC-49F3-9FBF-72D01B4BE2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AE3D1C8-08F4-44B2-AD63-9C588DFDA75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C6407A5-1D3A-4ABB-A02F-C36F5A7CBEBF}"/>
              </a:ext>
            </a:extLst>
          </p:cNvPr>
          <p:cNvSpPr>
            <a:spLocks noGrp="1"/>
          </p:cNvSpPr>
          <p:nvPr>
            <p:ph type="dt" sz="half" idx="10"/>
          </p:nvPr>
        </p:nvSpPr>
        <p:spPr/>
        <p:txBody>
          <a:bodyPr/>
          <a:lstStyle/>
          <a:p>
            <a:fld id="{4AD4D482-790E-41AE-B1DD-AF0DD45758CF}" type="datetimeFigureOut">
              <a:rPr lang="en-US" smtClean="0"/>
              <a:t>12/16/2025</a:t>
            </a:fld>
            <a:endParaRPr lang="en-US"/>
          </a:p>
        </p:txBody>
      </p:sp>
      <p:sp>
        <p:nvSpPr>
          <p:cNvPr id="8" name="Footer Placeholder 7">
            <a:extLst>
              <a:ext uri="{FF2B5EF4-FFF2-40B4-BE49-F238E27FC236}">
                <a16:creationId xmlns:a16="http://schemas.microsoft.com/office/drawing/2014/main" id="{9EEED76E-05B7-479A-A440-EB948537AC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FD45605-BC18-4040-B242-9382A69DB3F5}"/>
              </a:ext>
            </a:extLst>
          </p:cNvPr>
          <p:cNvSpPr>
            <a:spLocks noGrp="1"/>
          </p:cNvSpPr>
          <p:nvPr>
            <p:ph type="sldNum" sz="quarter" idx="12"/>
          </p:nvPr>
        </p:nvSpPr>
        <p:spPr/>
        <p:txBody>
          <a:bodyPr/>
          <a:lstStyle/>
          <a:p>
            <a:fld id="{0088AE31-1064-42A2-A5FB-538933592C53}" type="slidenum">
              <a:rPr lang="en-US" smtClean="0"/>
              <a:t>‹#›</a:t>
            </a:fld>
            <a:endParaRPr lang="en-US"/>
          </a:p>
        </p:txBody>
      </p:sp>
    </p:spTree>
    <p:extLst>
      <p:ext uri="{BB962C8B-B14F-4D97-AF65-F5344CB8AC3E}">
        <p14:creationId xmlns:p14="http://schemas.microsoft.com/office/powerpoint/2010/main" val="13069367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06EC0-8E0F-41E2-832F-5A96327598B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8E5BAB6-E9BB-4FD2-8A01-505BFFA80AD6}"/>
              </a:ext>
            </a:extLst>
          </p:cNvPr>
          <p:cNvSpPr>
            <a:spLocks noGrp="1"/>
          </p:cNvSpPr>
          <p:nvPr>
            <p:ph type="dt" sz="half" idx="10"/>
          </p:nvPr>
        </p:nvSpPr>
        <p:spPr/>
        <p:txBody>
          <a:bodyPr/>
          <a:lstStyle/>
          <a:p>
            <a:fld id="{4AD4D482-790E-41AE-B1DD-AF0DD45758CF}" type="datetimeFigureOut">
              <a:rPr lang="en-US" smtClean="0"/>
              <a:t>12/16/2025</a:t>
            </a:fld>
            <a:endParaRPr lang="en-US"/>
          </a:p>
        </p:txBody>
      </p:sp>
      <p:sp>
        <p:nvSpPr>
          <p:cNvPr id="4" name="Footer Placeholder 3">
            <a:extLst>
              <a:ext uri="{FF2B5EF4-FFF2-40B4-BE49-F238E27FC236}">
                <a16:creationId xmlns:a16="http://schemas.microsoft.com/office/drawing/2014/main" id="{CBE5335E-20FA-45B9-936C-023D3B5C7D3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F29E28A-CBED-408D-8001-52F5F79EEC98}"/>
              </a:ext>
            </a:extLst>
          </p:cNvPr>
          <p:cNvSpPr>
            <a:spLocks noGrp="1"/>
          </p:cNvSpPr>
          <p:nvPr>
            <p:ph type="sldNum" sz="quarter" idx="12"/>
          </p:nvPr>
        </p:nvSpPr>
        <p:spPr/>
        <p:txBody>
          <a:bodyPr/>
          <a:lstStyle/>
          <a:p>
            <a:fld id="{0088AE31-1064-42A2-A5FB-538933592C53}" type="slidenum">
              <a:rPr lang="en-US" smtClean="0"/>
              <a:t>‹#›</a:t>
            </a:fld>
            <a:endParaRPr lang="en-US"/>
          </a:p>
        </p:txBody>
      </p:sp>
    </p:spTree>
    <p:extLst>
      <p:ext uri="{BB962C8B-B14F-4D97-AF65-F5344CB8AC3E}">
        <p14:creationId xmlns:p14="http://schemas.microsoft.com/office/powerpoint/2010/main" val="19459950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C88FB4-691B-48F6-BA35-A5D8D2F5DF2B}"/>
              </a:ext>
            </a:extLst>
          </p:cNvPr>
          <p:cNvSpPr>
            <a:spLocks noGrp="1"/>
          </p:cNvSpPr>
          <p:nvPr>
            <p:ph type="dt" sz="half" idx="10"/>
          </p:nvPr>
        </p:nvSpPr>
        <p:spPr/>
        <p:txBody>
          <a:bodyPr/>
          <a:lstStyle/>
          <a:p>
            <a:fld id="{4AD4D482-790E-41AE-B1DD-AF0DD45758CF}" type="datetimeFigureOut">
              <a:rPr lang="en-US" smtClean="0"/>
              <a:t>12/16/2025</a:t>
            </a:fld>
            <a:endParaRPr lang="en-US"/>
          </a:p>
        </p:txBody>
      </p:sp>
      <p:sp>
        <p:nvSpPr>
          <p:cNvPr id="3" name="Footer Placeholder 2">
            <a:extLst>
              <a:ext uri="{FF2B5EF4-FFF2-40B4-BE49-F238E27FC236}">
                <a16:creationId xmlns:a16="http://schemas.microsoft.com/office/drawing/2014/main" id="{79D1ECD1-97B6-4DC6-BBF0-42835B5672D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C32B9E3-8B92-47A4-82B5-99FB77EA00DE}"/>
              </a:ext>
            </a:extLst>
          </p:cNvPr>
          <p:cNvSpPr>
            <a:spLocks noGrp="1"/>
          </p:cNvSpPr>
          <p:nvPr>
            <p:ph type="sldNum" sz="quarter" idx="12"/>
          </p:nvPr>
        </p:nvSpPr>
        <p:spPr/>
        <p:txBody>
          <a:bodyPr/>
          <a:lstStyle/>
          <a:p>
            <a:fld id="{0088AE31-1064-42A2-A5FB-538933592C53}" type="slidenum">
              <a:rPr lang="en-US" smtClean="0"/>
              <a:t>‹#›</a:t>
            </a:fld>
            <a:endParaRPr lang="en-US"/>
          </a:p>
        </p:txBody>
      </p:sp>
    </p:spTree>
    <p:extLst>
      <p:ext uri="{BB962C8B-B14F-4D97-AF65-F5344CB8AC3E}">
        <p14:creationId xmlns:p14="http://schemas.microsoft.com/office/powerpoint/2010/main" val="2282573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BB8D2A0-572D-443A-9988-7B19C897C70D}" type="datetime1">
              <a:rPr lang="en-US" smtClean="0"/>
              <a:t>12/16/2025</a:t>
            </a:fld>
            <a:endParaRPr lang="en-US"/>
          </a:p>
        </p:txBody>
      </p:sp>
      <p:sp>
        <p:nvSpPr>
          <p:cNvPr id="5" name="Footer Placeholder 4"/>
          <p:cNvSpPr>
            <a:spLocks noGrp="1"/>
          </p:cNvSpPr>
          <p:nvPr>
            <p:ph type="ftr" sz="quarter" idx="11"/>
          </p:nvPr>
        </p:nvSpPr>
        <p:spPr/>
        <p:txBody>
          <a:bodyPr/>
          <a:lstStyle/>
          <a:p>
            <a:r>
              <a:rPr lang="en-US"/>
              <a:t>www.napractice.org</a:t>
            </a:r>
          </a:p>
        </p:txBody>
      </p:sp>
      <p:sp>
        <p:nvSpPr>
          <p:cNvPr id="6" name="Slide Number Placeholder 5"/>
          <p:cNvSpPr>
            <a:spLocks noGrp="1"/>
          </p:cNvSpPr>
          <p:nvPr>
            <p:ph type="sldNum" sz="quarter" idx="12"/>
          </p:nvPr>
        </p:nvSpPr>
        <p:spPr/>
        <p:txBody>
          <a:bodyPr/>
          <a:lstStyle/>
          <a:p>
            <a:fld id="{D20AA93B-1B6E-4E98-9880-00B8C4CCF704}" type="slidenum">
              <a:rPr lang="en-US" smtClean="0"/>
              <a:t>‹#›</a:t>
            </a:fld>
            <a:endParaRPr lang="en-US"/>
          </a:p>
        </p:txBody>
      </p:sp>
    </p:spTree>
    <p:extLst>
      <p:ext uri="{BB962C8B-B14F-4D97-AF65-F5344CB8AC3E}">
        <p14:creationId xmlns:p14="http://schemas.microsoft.com/office/powerpoint/2010/main" val="4228497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82879-261D-4F89-A082-3860EEFCCD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F91576E-C001-48AC-801F-9B4FB610D6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C0D355F-D804-41AB-93A0-789ACAD916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D1C949-12BB-49B3-B6BE-866E1571AF41}"/>
              </a:ext>
            </a:extLst>
          </p:cNvPr>
          <p:cNvSpPr>
            <a:spLocks noGrp="1"/>
          </p:cNvSpPr>
          <p:nvPr>
            <p:ph type="dt" sz="half" idx="10"/>
          </p:nvPr>
        </p:nvSpPr>
        <p:spPr/>
        <p:txBody>
          <a:bodyPr/>
          <a:lstStyle/>
          <a:p>
            <a:fld id="{4AD4D482-790E-41AE-B1DD-AF0DD45758CF}" type="datetimeFigureOut">
              <a:rPr lang="en-US" smtClean="0"/>
              <a:t>12/16/2025</a:t>
            </a:fld>
            <a:endParaRPr lang="en-US"/>
          </a:p>
        </p:txBody>
      </p:sp>
      <p:sp>
        <p:nvSpPr>
          <p:cNvPr id="6" name="Footer Placeholder 5">
            <a:extLst>
              <a:ext uri="{FF2B5EF4-FFF2-40B4-BE49-F238E27FC236}">
                <a16:creationId xmlns:a16="http://schemas.microsoft.com/office/drawing/2014/main" id="{7D7D313F-DF19-4F05-9002-E4AD49001A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D251CE-03CA-4236-AA1B-46656E385D7A}"/>
              </a:ext>
            </a:extLst>
          </p:cNvPr>
          <p:cNvSpPr>
            <a:spLocks noGrp="1"/>
          </p:cNvSpPr>
          <p:nvPr>
            <p:ph type="sldNum" sz="quarter" idx="12"/>
          </p:nvPr>
        </p:nvSpPr>
        <p:spPr/>
        <p:txBody>
          <a:bodyPr/>
          <a:lstStyle/>
          <a:p>
            <a:fld id="{0088AE31-1064-42A2-A5FB-538933592C53}" type="slidenum">
              <a:rPr lang="en-US" smtClean="0"/>
              <a:t>‹#›</a:t>
            </a:fld>
            <a:endParaRPr lang="en-US"/>
          </a:p>
        </p:txBody>
      </p:sp>
    </p:spTree>
    <p:extLst>
      <p:ext uri="{BB962C8B-B14F-4D97-AF65-F5344CB8AC3E}">
        <p14:creationId xmlns:p14="http://schemas.microsoft.com/office/powerpoint/2010/main" val="8950289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67BF3-85B5-412C-82F6-EA66906CF3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7F94AC9-CC5F-4CD2-871B-25139F8F59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E403C7-1944-443D-BA5D-B914D59688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450A90-86F4-41B5-A109-08822611202F}"/>
              </a:ext>
            </a:extLst>
          </p:cNvPr>
          <p:cNvSpPr>
            <a:spLocks noGrp="1"/>
          </p:cNvSpPr>
          <p:nvPr>
            <p:ph type="dt" sz="half" idx="10"/>
          </p:nvPr>
        </p:nvSpPr>
        <p:spPr/>
        <p:txBody>
          <a:bodyPr/>
          <a:lstStyle/>
          <a:p>
            <a:fld id="{4AD4D482-790E-41AE-B1DD-AF0DD45758CF}" type="datetimeFigureOut">
              <a:rPr lang="en-US" smtClean="0"/>
              <a:t>12/16/2025</a:t>
            </a:fld>
            <a:endParaRPr lang="en-US"/>
          </a:p>
        </p:txBody>
      </p:sp>
      <p:sp>
        <p:nvSpPr>
          <p:cNvPr id="6" name="Footer Placeholder 5">
            <a:extLst>
              <a:ext uri="{FF2B5EF4-FFF2-40B4-BE49-F238E27FC236}">
                <a16:creationId xmlns:a16="http://schemas.microsoft.com/office/drawing/2014/main" id="{7D7AFB8D-92EC-4E83-96B5-91A78BEFD1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2C47E2-66D9-44CC-9148-CB3A0905A409}"/>
              </a:ext>
            </a:extLst>
          </p:cNvPr>
          <p:cNvSpPr>
            <a:spLocks noGrp="1"/>
          </p:cNvSpPr>
          <p:nvPr>
            <p:ph type="sldNum" sz="quarter" idx="12"/>
          </p:nvPr>
        </p:nvSpPr>
        <p:spPr/>
        <p:txBody>
          <a:bodyPr/>
          <a:lstStyle/>
          <a:p>
            <a:fld id="{0088AE31-1064-42A2-A5FB-538933592C53}" type="slidenum">
              <a:rPr lang="en-US" smtClean="0"/>
              <a:t>‹#›</a:t>
            </a:fld>
            <a:endParaRPr lang="en-US"/>
          </a:p>
        </p:txBody>
      </p:sp>
    </p:spTree>
    <p:extLst>
      <p:ext uri="{BB962C8B-B14F-4D97-AF65-F5344CB8AC3E}">
        <p14:creationId xmlns:p14="http://schemas.microsoft.com/office/powerpoint/2010/main" val="39752522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E9E30-5BF2-49CC-B8C2-6CF97317A1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2A9C15-D9B3-4112-B587-C018E2B554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CA65B3-C493-43AC-B490-22089A10B007}"/>
              </a:ext>
            </a:extLst>
          </p:cNvPr>
          <p:cNvSpPr>
            <a:spLocks noGrp="1"/>
          </p:cNvSpPr>
          <p:nvPr>
            <p:ph type="dt" sz="half" idx="10"/>
          </p:nvPr>
        </p:nvSpPr>
        <p:spPr/>
        <p:txBody>
          <a:bodyPr/>
          <a:lstStyle/>
          <a:p>
            <a:fld id="{4AD4D482-790E-41AE-B1DD-AF0DD45758CF}" type="datetimeFigureOut">
              <a:rPr lang="en-US" smtClean="0"/>
              <a:t>12/16/2025</a:t>
            </a:fld>
            <a:endParaRPr lang="en-US"/>
          </a:p>
        </p:txBody>
      </p:sp>
      <p:sp>
        <p:nvSpPr>
          <p:cNvPr id="5" name="Footer Placeholder 4">
            <a:extLst>
              <a:ext uri="{FF2B5EF4-FFF2-40B4-BE49-F238E27FC236}">
                <a16:creationId xmlns:a16="http://schemas.microsoft.com/office/drawing/2014/main" id="{701D0CBF-B216-4961-947A-16E41FF1EA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141D3C-03A6-492E-ACDC-78689FD639D9}"/>
              </a:ext>
            </a:extLst>
          </p:cNvPr>
          <p:cNvSpPr>
            <a:spLocks noGrp="1"/>
          </p:cNvSpPr>
          <p:nvPr>
            <p:ph type="sldNum" sz="quarter" idx="12"/>
          </p:nvPr>
        </p:nvSpPr>
        <p:spPr/>
        <p:txBody>
          <a:bodyPr/>
          <a:lstStyle/>
          <a:p>
            <a:fld id="{0088AE31-1064-42A2-A5FB-538933592C53}" type="slidenum">
              <a:rPr lang="en-US" smtClean="0"/>
              <a:t>‹#›</a:t>
            </a:fld>
            <a:endParaRPr lang="en-US"/>
          </a:p>
        </p:txBody>
      </p:sp>
    </p:spTree>
    <p:extLst>
      <p:ext uri="{BB962C8B-B14F-4D97-AF65-F5344CB8AC3E}">
        <p14:creationId xmlns:p14="http://schemas.microsoft.com/office/powerpoint/2010/main" val="34791027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61A684-8FC7-40C3-B4A6-D658B1E12A9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7F8C83-3176-41B0-B50A-2CB0A99269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7A2779-0432-4AF9-8CC3-C7064AFD94AA}"/>
              </a:ext>
            </a:extLst>
          </p:cNvPr>
          <p:cNvSpPr>
            <a:spLocks noGrp="1"/>
          </p:cNvSpPr>
          <p:nvPr>
            <p:ph type="dt" sz="half" idx="10"/>
          </p:nvPr>
        </p:nvSpPr>
        <p:spPr/>
        <p:txBody>
          <a:bodyPr/>
          <a:lstStyle/>
          <a:p>
            <a:fld id="{4AD4D482-790E-41AE-B1DD-AF0DD45758CF}" type="datetimeFigureOut">
              <a:rPr lang="en-US" smtClean="0"/>
              <a:t>12/16/2025</a:t>
            </a:fld>
            <a:endParaRPr lang="en-US"/>
          </a:p>
        </p:txBody>
      </p:sp>
      <p:sp>
        <p:nvSpPr>
          <p:cNvPr id="5" name="Footer Placeholder 4">
            <a:extLst>
              <a:ext uri="{FF2B5EF4-FFF2-40B4-BE49-F238E27FC236}">
                <a16:creationId xmlns:a16="http://schemas.microsoft.com/office/drawing/2014/main" id="{F3C2B84F-05B8-4063-AF77-48CAA98BB0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6757DB-305E-4303-87F2-B60298041DAF}"/>
              </a:ext>
            </a:extLst>
          </p:cNvPr>
          <p:cNvSpPr>
            <a:spLocks noGrp="1"/>
          </p:cNvSpPr>
          <p:nvPr>
            <p:ph type="sldNum" sz="quarter" idx="12"/>
          </p:nvPr>
        </p:nvSpPr>
        <p:spPr/>
        <p:txBody>
          <a:bodyPr/>
          <a:lstStyle/>
          <a:p>
            <a:fld id="{0088AE31-1064-42A2-A5FB-538933592C53}" type="slidenum">
              <a:rPr lang="en-US" smtClean="0"/>
              <a:t>‹#›</a:t>
            </a:fld>
            <a:endParaRPr lang="en-US"/>
          </a:p>
        </p:txBody>
      </p:sp>
    </p:spTree>
    <p:extLst>
      <p:ext uri="{BB962C8B-B14F-4D97-AF65-F5344CB8AC3E}">
        <p14:creationId xmlns:p14="http://schemas.microsoft.com/office/powerpoint/2010/main" val="16208771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Agenda">
    <p:spTree>
      <p:nvGrpSpPr>
        <p:cNvPr id="1" name=""/>
        <p:cNvGrpSpPr/>
        <p:nvPr/>
      </p:nvGrpSpPr>
      <p:grpSpPr>
        <a:xfrm>
          <a:off x="0" y="0"/>
          <a:ext cx="0" cy="0"/>
          <a:chOff x="0" y="0"/>
          <a:chExt cx="0" cy="0"/>
        </a:xfrm>
      </p:grpSpPr>
      <p:sp>
        <p:nvSpPr>
          <p:cNvPr id="5" name="Tampungan Gambar 1">
            <a:extLst>
              <a:ext uri="{FF2B5EF4-FFF2-40B4-BE49-F238E27FC236}">
                <a16:creationId xmlns:a16="http://schemas.microsoft.com/office/drawing/2014/main" id="{D55617EF-1B8A-48CC-A5B6-03780DB999AA}"/>
              </a:ext>
            </a:extLst>
          </p:cNvPr>
          <p:cNvSpPr>
            <a:spLocks noGrp="1"/>
          </p:cNvSpPr>
          <p:nvPr>
            <p:ph type="pic" sz="quarter" idx="10"/>
          </p:nvPr>
        </p:nvSpPr>
        <p:spPr>
          <a:xfrm>
            <a:off x="9774620" y="1095838"/>
            <a:ext cx="2417379" cy="4599853"/>
          </a:xfrm>
        </p:spPr>
      </p:sp>
    </p:spTree>
    <p:extLst>
      <p:ext uri="{BB962C8B-B14F-4D97-AF65-F5344CB8AC3E}">
        <p14:creationId xmlns:p14="http://schemas.microsoft.com/office/powerpoint/2010/main" val="35116724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Welcom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26226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2 About Us">
    <p:spTree>
      <p:nvGrpSpPr>
        <p:cNvPr id="1" name=""/>
        <p:cNvGrpSpPr/>
        <p:nvPr/>
      </p:nvGrpSpPr>
      <p:grpSpPr>
        <a:xfrm>
          <a:off x="0" y="0"/>
          <a:ext cx="0" cy="0"/>
          <a:chOff x="0" y="0"/>
          <a:chExt cx="0" cy="0"/>
        </a:xfrm>
      </p:grpSpPr>
      <p:sp>
        <p:nvSpPr>
          <p:cNvPr id="2" name="Tampungan Gambar 2">
            <a:extLst>
              <a:ext uri="{FF2B5EF4-FFF2-40B4-BE49-F238E27FC236}">
                <a16:creationId xmlns:a16="http://schemas.microsoft.com/office/drawing/2014/main" id="{E151FE61-C4F6-45D5-A0FD-517CF947614D}"/>
              </a:ext>
            </a:extLst>
          </p:cNvPr>
          <p:cNvSpPr>
            <a:spLocks noGrp="1"/>
          </p:cNvSpPr>
          <p:nvPr>
            <p:ph type="pic" sz="quarter" idx="10"/>
          </p:nvPr>
        </p:nvSpPr>
        <p:spPr>
          <a:xfrm>
            <a:off x="1143000" y="895350"/>
            <a:ext cx="1314450" cy="5067300"/>
          </a:xfrm>
        </p:spPr>
        <p:txBody>
          <a:bodyPr/>
          <a:lstStyle/>
          <a:p>
            <a:endParaRPr lang="id-ID" dirty="0"/>
          </a:p>
        </p:txBody>
      </p:sp>
    </p:spTree>
    <p:extLst>
      <p:ext uri="{BB962C8B-B14F-4D97-AF65-F5344CB8AC3E}">
        <p14:creationId xmlns:p14="http://schemas.microsoft.com/office/powerpoint/2010/main" val="138887394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En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9504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EDE9FF-196C-4507-8531-BBBD853D8EF3}" type="datetime1">
              <a:rPr lang="en-US" smtClean="0"/>
              <a:t>12/16/2025</a:t>
            </a:fld>
            <a:endParaRPr lang="en-US"/>
          </a:p>
        </p:txBody>
      </p:sp>
      <p:sp>
        <p:nvSpPr>
          <p:cNvPr id="5" name="Footer Placeholder 4"/>
          <p:cNvSpPr>
            <a:spLocks noGrp="1"/>
          </p:cNvSpPr>
          <p:nvPr>
            <p:ph type="ftr" sz="quarter" idx="11"/>
          </p:nvPr>
        </p:nvSpPr>
        <p:spPr/>
        <p:txBody>
          <a:bodyPr/>
          <a:lstStyle/>
          <a:p>
            <a:r>
              <a:rPr lang="en-US"/>
              <a:t>www.napractice.org</a:t>
            </a:r>
          </a:p>
        </p:txBody>
      </p:sp>
      <p:sp>
        <p:nvSpPr>
          <p:cNvPr id="6" name="Slide Number Placeholder 5"/>
          <p:cNvSpPr>
            <a:spLocks noGrp="1"/>
          </p:cNvSpPr>
          <p:nvPr>
            <p:ph type="sldNum" sz="quarter" idx="12"/>
          </p:nvPr>
        </p:nvSpPr>
        <p:spPr/>
        <p:txBody>
          <a:bodyPr/>
          <a:lstStyle/>
          <a:p>
            <a:fld id="{D20AA93B-1B6E-4E98-9880-00B8C4CCF704}" type="slidenum">
              <a:rPr lang="en-US" smtClean="0"/>
              <a:t>‹#›</a:t>
            </a:fld>
            <a:endParaRPr lang="en-US"/>
          </a:p>
        </p:txBody>
      </p:sp>
    </p:spTree>
    <p:extLst>
      <p:ext uri="{BB962C8B-B14F-4D97-AF65-F5344CB8AC3E}">
        <p14:creationId xmlns:p14="http://schemas.microsoft.com/office/powerpoint/2010/main" val="4010262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1C27A79-2847-43D8-B7E6-EEF518B8B7FA}" type="datetime1">
              <a:rPr lang="en-US" smtClean="0"/>
              <a:t>12/16/2025</a:t>
            </a:fld>
            <a:endParaRPr lang="en-US"/>
          </a:p>
        </p:txBody>
      </p:sp>
      <p:sp>
        <p:nvSpPr>
          <p:cNvPr id="6" name="Footer Placeholder 5"/>
          <p:cNvSpPr>
            <a:spLocks noGrp="1"/>
          </p:cNvSpPr>
          <p:nvPr>
            <p:ph type="ftr" sz="quarter" idx="11"/>
          </p:nvPr>
        </p:nvSpPr>
        <p:spPr/>
        <p:txBody>
          <a:bodyPr/>
          <a:lstStyle/>
          <a:p>
            <a:r>
              <a:rPr lang="en-US"/>
              <a:t>www.napractice.org</a:t>
            </a:r>
          </a:p>
        </p:txBody>
      </p:sp>
      <p:sp>
        <p:nvSpPr>
          <p:cNvPr id="7" name="Slide Number Placeholder 6"/>
          <p:cNvSpPr>
            <a:spLocks noGrp="1"/>
          </p:cNvSpPr>
          <p:nvPr>
            <p:ph type="sldNum" sz="quarter" idx="12"/>
          </p:nvPr>
        </p:nvSpPr>
        <p:spPr/>
        <p:txBody>
          <a:bodyPr/>
          <a:lstStyle/>
          <a:p>
            <a:fld id="{D20AA93B-1B6E-4E98-9880-00B8C4CCF704}" type="slidenum">
              <a:rPr lang="en-US" smtClean="0"/>
              <a:t>‹#›</a:t>
            </a:fld>
            <a:endParaRPr lang="en-US"/>
          </a:p>
        </p:txBody>
      </p:sp>
    </p:spTree>
    <p:extLst>
      <p:ext uri="{BB962C8B-B14F-4D97-AF65-F5344CB8AC3E}">
        <p14:creationId xmlns:p14="http://schemas.microsoft.com/office/powerpoint/2010/main" val="3058413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6977E33-84CF-485C-B6D7-6F3BBBEEEC30}" type="datetime1">
              <a:rPr lang="en-US" smtClean="0"/>
              <a:t>12/16/2025</a:t>
            </a:fld>
            <a:endParaRPr lang="en-US"/>
          </a:p>
        </p:txBody>
      </p:sp>
      <p:sp>
        <p:nvSpPr>
          <p:cNvPr id="8" name="Footer Placeholder 7"/>
          <p:cNvSpPr>
            <a:spLocks noGrp="1"/>
          </p:cNvSpPr>
          <p:nvPr>
            <p:ph type="ftr" sz="quarter" idx="11"/>
          </p:nvPr>
        </p:nvSpPr>
        <p:spPr/>
        <p:txBody>
          <a:bodyPr/>
          <a:lstStyle/>
          <a:p>
            <a:r>
              <a:rPr lang="en-US"/>
              <a:t>www.napractice.org</a:t>
            </a:r>
          </a:p>
        </p:txBody>
      </p:sp>
      <p:sp>
        <p:nvSpPr>
          <p:cNvPr id="9" name="Slide Number Placeholder 8"/>
          <p:cNvSpPr>
            <a:spLocks noGrp="1"/>
          </p:cNvSpPr>
          <p:nvPr>
            <p:ph type="sldNum" sz="quarter" idx="12"/>
          </p:nvPr>
        </p:nvSpPr>
        <p:spPr/>
        <p:txBody>
          <a:bodyPr/>
          <a:lstStyle/>
          <a:p>
            <a:fld id="{D20AA93B-1B6E-4E98-9880-00B8C4CCF704}" type="slidenum">
              <a:rPr lang="en-US" smtClean="0"/>
              <a:t>‹#›</a:t>
            </a:fld>
            <a:endParaRPr lang="en-US"/>
          </a:p>
        </p:txBody>
      </p:sp>
    </p:spTree>
    <p:extLst>
      <p:ext uri="{BB962C8B-B14F-4D97-AF65-F5344CB8AC3E}">
        <p14:creationId xmlns:p14="http://schemas.microsoft.com/office/powerpoint/2010/main" val="2391590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5A0041B-1AE8-4F93-B5BF-BA69F034DA14}" type="datetime1">
              <a:rPr lang="en-US" smtClean="0"/>
              <a:t>12/16/2025</a:t>
            </a:fld>
            <a:endParaRPr lang="en-US"/>
          </a:p>
        </p:txBody>
      </p:sp>
      <p:sp>
        <p:nvSpPr>
          <p:cNvPr id="4" name="Footer Placeholder 3"/>
          <p:cNvSpPr>
            <a:spLocks noGrp="1"/>
          </p:cNvSpPr>
          <p:nvPr>
            <p:ph type="ftr" sz="quarter" idx="11"/>
          </p:nvPr>
        </p:nvSpPr>
        <p:spPr/>
        <p:txBody>
          <a:bodyPr/>
          <a:lstStyle/>
          <a:p>
            <a:r>
              <a:rPr lang="en-US"/>
              <a:t>www.napractice.org</a:t>
            </a:r>
          </a:p>
        </p:txBody>
      </p:sp>
      <p:sp>
        <p:nvSpPr>
          <p:cNvPr id="5" name="Slide Number Placeholder 4"/>
          <p:cNvSpPr>
            <a:spLocks noGrp="1"/>
          </p:cNvSpPr>
          <p:nvPr>
            <p:ph type="sldNum" sz="quarter" idx="12"/>
          </p:nvPr>
        </p:nvSpPr>
        <p:spPr/>
        <p:txBody>
          <a:bodyPr/>
          <a:lstStyle/>
          <a:p>
            <a:fld id="{D20AA93B-1B6E-4E98-9880-00B8C4CCF704}" type="slidenum">
              <a:rPr lang="en-US" smtClean="0"/>
              <a:t>‹#›</a:t>
            </a:fld>
            <a:endParaRPr lang="en-US"/>
          </a:p>
        </p:txBody>
      </p:sp>
    </p:spTree>
    <p:extLst>
      <p:ext uri="{BB962C8B-B14F-4D97-AF65-F5344CB8AC3E}">
        <p14:creationId xmlns:p14="http://schemas.microsoft.com/office/powerpoint/2010/main" val="1069841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496300-1ED8-4B51-A68D-D17D4E59186D}" type="datetime1">
              <a:rPr lang="en-US" smtClean="0"/>
              <a:t>12/16/2025</a:t>
            </a:fld>
            <a:endParaRPr lang="en-US"/>
          </a:p>
        </p:txBody>
      </p:sp>
      <p:sp>
        <p:nvSpPr>
          <p:cNvPr id="3" name="Footer Placeholder 2"/>
          <p:cNvSpPr>
            <a:spLocks noGrp="1"/>
          </p:cNvSpPr>
          <p:nvPr>
            <p:ph type="ftr" sz="quarter" idx="11"/>
          </p:nvPr>
        </p:nvSpPr>
        <p:spPr/>
        <p:txBody>
          <a:bodyPr/>
          <a:lstStyle/>
          <a:p>
            <a:r>
              <a:rPr lang="en-US"/>
              <a:t>www.napractice.org</a:t>
            </a:r>
          </a:p>
        </p:txBody>
      </p:sp>
      <p:sp>
        <p:nvSpPr>
          <p:cNvPr id="4" name="Slide Number Placeholder 3"/>
          <p:cNvSpPr>
            <a:spLocks noGrp="1"/>
          </p:cNvSpPr>
          <p:nvPr>
            <p:ph type="sldNum" sz="quarter" idx="12"/>
          </p:nvPr>
        </p:nvSpPr>
        <p:spPr/>
        <p:txBody>
          <a:bodyPr/>
          <a:lstStyle/>
          <a:p>
            <a:fld id="{D20AA93B-1B6E-4E98-9880-00B8C4CCF704}" type="slidenum">
              <a:rPr lang="en-US" smtClean="0"/>
              <a:t>‹#›</a:t>
            </a:fld>
            <a:endParaRPr lang="en-US"/>
          </a:p>
        </p:txBody>
      </p:sp>
    </p:spTree>
    <p:extLst>
      <p:ext uri="{BB962C8B-B14F-4D97-AF65-F5344CB8AC3E}">
        <p14:creationId xmlns:p14="http://schemas.microsoft.com/office/powerpoint/2010/main" val="4121929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58ABBBB-DAE7-4ADF-A3F6-99FF319CB338}" type="datetime1">
              <a:rPr lang="en-US" smtClean="0"/>
              <a:t>12/16/2025</a:t>
            </a:fld>
            <a:endParaRPr lang="en-US"/>
          </a:p>
        </p:txBody>
      </p:sp>
      <p:sp>
        <p:nvSpPr>
          <p:cNvPr id="6" name="Footer Placeholder 5"/>
          <p:cNvSpPr>
            <a:spLocks noGrp="1"/>
          </p:cNvSpPr>
          <p:nvPr>
            <p:ph type="ftr" sz="quarter" idx="11"/>
          </p:nvPr>
        </p:nvSpPr>
        <p:spPr/>
        <p:txBody>
          <a:bodyPr/>
          <a:lstStyle/>
          <a:p>
            <a:r>
              <a:rPr lang="en-US"/>
              <a:t>www.napractice.org</a:t>
            </a:r>
          </a:p>
        </p:txBody>
      </p:sp>
      <p:sp>
        <p:nvSpPr>
          <p:cNvPr id="7" name="Slide Number Placeholder 6"/>
          <p:cNvSpPr>
            <a:spLocks noGrp="1"/>
          </p:cNvSpPr>
          <p:nvPr>
            <p:ph type="sldNum" sz="quarter" idx="12"/>
          </p:nvPr>
        </p:nvSpPr>
        <p:spPr/>
        <p:txBody>
          <a:bodyPr/>
          <a:lstStyle/>
          <a:p>
            <a:fld id="{D20AA93B-1B6E-4E98-9880-00B8C4CCF704}" type="slidenum">
              <a:rPr lang="en-US" smtClean="0"/>
              <a:t>‹#›</a:t>
            </a:fld>
            <a:endParaRPr lang="en-US"/>
          </a:p>
        </p:txBody>
      </p:sp>
    </p:spTree>
    <p:extLst>
      <p:ext uri="{BB962C8B-B14F-4D97-AF65-F5344CB8AC3E}">
        <p14:creationId xmlns:p14="http://schemas.microsoft.com/office/powerpoint/2010/main" val="1478657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C33728-D3FC-4BAE-95B3-BEB9366613BC}" type="datetime1">
              <a:rPr lang="en-US" smtClean="0"/>
              <a:t>12/16/2025</a:t>
            </a:fld>
            <a:endParaRPr lang="en-US"/>
          </a:p>
        </p:txBody>
      </p:sp>
      <p:sp>
        <p:nvSpPr>
          <p:cNvPr id="6" name="Footer Placeholder 5"/>
          <p:cNvSpPr>
            <a:spLocks noGrp="1"/>
          </p:cNvSpPr>
          <p:nvPr>
            <p:ph type="ftr" sz="quarter" idx="11"/>
          </p:nvPr>
        </p:nvSpPr>
        <p:spPr/>
        <p:txBody>
          <a:bodyPr/>
          <a:lstStyle/>
          <a:p>
            <a:r>
              <a:rPr lang="en-US"/>
              <a:t>www.napractice.org</a:t>
            </a:r>
          </a:p>
        </p:txBody>
      </p:sp>
      <p:sp>
        <p:nvSpPr>
          <p:cNvPr id="7" name="Slide Number Placeholder 6"/>
          <p:cNvSpPr>
            <a:spLocks noGrp="1"/>
          </p:cNvSpPr>
          <p:nvPr>
            <p:ph type="sldNum" sz="quarter" idx="12"/>
          </p:nvPr>
        </p:nvSpPr>
        <p:spPr/>
        <p:txBody>
          <a:bodyPr/>
          <a:lstStyle/>
          <a:p>
            <a:fld id="{D20AA93B-1B6E-4E98-9880-00B8C4CCF704}" type="slidenum">
              <a:rPr lang="en-US" smtClean="0"/>
              <a:t>‹#›</a:t>
            </a:fld>
            <a:endParaRPr lang="en-US"/>
          </a:p>
        </p:txBody>
      </p:sp>
    </p:spTree>
    <p:extLst>
      <p:ext uri="{BB962C8B-B14F-4D97-AF65-F5344CB8AC3E}">
        <p14:creationId xmlns:p14="http://schemas.microsoft.com/office/powerpoint/2010/main" val="3769887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060D41-BBDA-4A0E-950D-DF9E0F975412}" type="datetime1">
              <a:rPr lang="en-US" smtClean="0"/>
              <a:t>12/16/2025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www.napractice.org</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0AA93B-1B6E-4E98-9880-00B8C4CCF704}" type="slidenum">
              <a:rPr lang="en-US" smtClean="0"/>
              <a:t>‹#›</a:t>
            </a:fld>
            <a:endParaRPr lang="en-US"/>
          </a:p>
        </p:txBody>
      </p:sp>
    </p:spTree>
    <p:extLst>
      <p:ext uri="{BB962C8B-B14F-4D97-AF65-F5344CB8AC3E}">
        <p14:creationId xmlns:p14="http://schemas.microsoft.com/office/powerpoint/2010/main" val="1681837390"/>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169A16-5F71-4496-9045-87B45B2E34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9D59B05-DE06-42D8-BEBD-537BB446F9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5D476E-2EE9-44B9-84EE-68F1A4175A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D4D482-790E-41AE-B1DD-AF0DD45758CF}" type="datetimeFigureOut">
              <a:rPr lang="en-US" smtClean="0"/>
              <a:t>12/16/2025</a:t>
            </a:fld>
            <a:endParaRPr lang="en-US"/>
          </a:p>
        </p:txBody>
      </p:sp>
      <p:sp>
        <p:nvSpPr>
          <p:cNvPr id="5" name="Footer Placeholder 4">
            <a:extLst>
              <a:ext uri="{FF2B5EF4-FFF2-40B4-BE49-F238E27FC236}">
                <a16:creationId xmlns:a16="http://schemas.microsoft.com/office/drawing/2014/main" id="{14CE035A-2E61-46E9-A873-117C9F1B0D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7EAF67C-04DB-4010-997F-92A653F183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88AE31-1064-42A2-A5FB-538933592C53}" type="slidenum">
              <a:rPr lang="en-US" smtClean="0"/>
              <a:t>‹#›</a:t>
            </a:fld>
            <a:endParaRPr lang="en-US"/>
          </a:p>
        </p:txBody>
      </p:sp>
    </p:spTree>
    <p:extLst>
      <p:ext uri="{BB962C8B-B14F-4D97-AF65-F5344CB8AC3E}">
        <p14:creationId xmlns:p14="http://schemas.microsoft.com/office/powerpoint/2010/main" val="3163775437"/>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 id="2147483752" r:id="rId14"/>
    <p:sldLayoutId id="2147483753"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mailto:info@napractice.org" TargetMode="External"/><Relationship Id="rId2" Type="http://schemas.openxmlformats.org/officeDocument/2006/relationships/image" Target="../media/image1.png"/><Relationship Id="rId1" Type="http://schemas.openxmlformats.org/officeDocument/2006/relationships/slideLayout" Target="../slideLayouts/slideLayout27.xml"/><Relationship Id="rId4" Type="http://schemas.openxmlformats.org/officeDocument/2006/relationships/hyperlink" Target="http://www.napractice.org/"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ersegi Panjang 6">
            <a:extLst>
              <a:ext uri="{FF2B5EF4-FFF2-40B4-BE49-F238E27FC236}">
                <a16:creationId xmlns:a16="http://schemas.microsoft.com/office/drawing/2014/main" id="{E7F58EFB-7F35-46D5-88D7-A54465C68339}"/>
              </a:ext>
            </a:extLst>
          </p:cNvPr>
          <p:cNvSpPr/>
          <p:nvPr/>
        </p:nvSpPr>
        <p:spPr>
          <a:xfrm>
            <a:off x="0" y="0"/>
            <a:ext cx="12192001" cy="6938682"/>
          </a:xfrm>
          <a:prstGeom prst="rect">
            <a:avLst/>
          </a:prstGeom>
          <a:solidFill>
            <a:srgbClr val="2425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nvGrpSpPr>
          <p:cNvPr id="45" name="Grup 44">
            <a:extLst>
              <a:ext uri="{FF2B5EF4-FFF2-40B4-BE49-F238E27FC236}">
                <a16:creationId xmlns:a16="http://schemas.microsoft.com/office/drawing/2014/main" id="{C73D9A5A-392E-452F-BA21-6C6D797BE3B5}"/>
              </a:ext>
            </a:extLst>
          </p:cNvPr>
          <p:cNvGrpSpPr/>
          <p:nvPr/>
        </p:nvGrpSpPr>
        <p:grpSpPr>
          <a:xfrm>
            <a:off x="8302893" y="359437"/>
            <a:ext cx="385351" cy="368883"/>
            <a:chOff x="8624888" y="1879017"/>
            <a:chExt cx="385351" cy="368883"/>
          </a:xfrm>
        </p:grpSpPr>
        <p:cxnSp>
          <p:nvCxnSpPr>
            <p:cNvPr id="39" name="Konektor Lurus 38">
              <a:extLst>
                <a:ext uri="{FF2B5EF4-FFF2-40B4-BE49-F238E27FC236}">
                  <a16:creationId xmlns:a16="http://schemas.microsoft.com/office/drawing/2014/main" id="{4DF9E448-D032-41C1-AEE8-A3299847F3C9}"/>
                </a:ext>
              </a:extLst>
            </p:cNvPr>
            <p:cNvCxnSpPr>
              <a:cxnSpLocks/>
            </p:cNvCxnSpPr>
            <p:nvPr/>
          </p:nvCxnSpPr>
          <p:spPr>
            <a:xfrm>
              <a:off x="8624888" y="1914270"/>
              <a:ext cx="385351"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2" name="Konektor Lurus 41">
              <a:extLst>
                <a:ext uri="{FF2B5EF4-FFF2-40B4-BE49-F238E27FC236}">
                  <a16:creationId xmlns:a16="http://schemas.microsoft.com/office/drawing/2014/main" id="{CC02BCD4-2586-467C-B8F2-B83448DE0F1F}"/>
                </a:ext>
              </a:extLst>
            </p:cNvPr>
            <p:cNvCxnSpPr>
              <a:cxnSpLocks/>
            </p:cNvCxnSpPr>
            <p:nvPr/>
          </p:nvCxnSpPr>
          <p:spPr>
            <a:xfrm>
              <a:off x="8974520" y="1879017"/>
              <a:ext cx="0" cy="368883"/>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8" name="Grup 47">
            <a:extLst>
              <a:ext uri="{FF2B5EF4-FFF2-40B4-BE49-F238E27FC236}">
                <a16:creationId xmlns:a16="http://schemas.microsoft.com/office/drawing/2014/main" id="{1FBE0908-F232-4A51-8380-24A539AEEFC2}"/>
              </a:ext>
            </a:extLst>
          </p:cNvPr>
          <p:cNvGrpSpPr/>
          <p:nvPr/>
        </p:nvGrpSpPr>
        <p:grpSpPr>
          <a:xfrm flipH="1" flipV="1">
            <a:off x="3503756" y="2592250"/>
            <a:ext cx="385351" cy="368883"/>
            <a:chOff x="8624888" y="1879017"/>
            <a:chExt cx="385351" cy="368883"/>
          </a:xfrm>
        </p:grpSpPr>
        <p:cxnSp>
          <p:nvCxnSpPr>
            <p:cNvPr id="49" name="Konektor Lurus 48">
              <a:extLst>
                <a:ext uri="{FF2B5EF4-FFF2-40B4-BE49-F238E27FC236}">
                  <a16:creationId xmlns:a16="http://schemas.microsoft.com/office/drawing/2014/main" id="{62CC8757-B6EF-402D-8525-EA679A9B20D4}"/>
                </a:ext>
              </a:extLst>
            </p:cNvPr>
            <p:cNvCxnSpPr>
              <a:cxnSpLocks/>
            </p:cNvCxnSpPr>
            <p:nvPr/>
          </p:nvCxnSpPr>
          <p:spPr>
            <a:xfrm>
              <a:off x="8624888" y="1914270"/>
              <a:ext cx="385351"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0" name="Konektor Lurus 49">
              <a:extLst>
                <a:ext uri="{FF2B5EF4-FFF2-40B4-BE49-F238E27FC236}">
                  <a16:creationId xmlns:a16="http://schemas.microsoft.com/office/drawing/2014/main" id="{EF3A70FC-00DF-4132-86C0-9B2B603AB6CC}"/>
                </a:ext>
              </a:extLst>
            </p:cNvPr>
            <p:cNvCxnSpPr>
              <a:cxnSpLocks/>
            </p:cNvCxnSpPr>
            <p:nvPr/>
          </p:nvCxnSpPr>
          <p:spPr>
            <a:xfrm>
              <a:off x="8974520" y="1879017"/>
              <a:ext cx="0" cy="368883"/>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pic>
        <p:nvPicPr>
          <p:cNvPr id="3" name="Picture 2" descr="A black and white logo&#10;&#10;Description automatically generated with low confidence">
            <a:extLst>
              <a:ext uri="{FF2B5EF4-FFF2-40B4-BE49-F238E27FC236}">
                <a16:creationId xmlns:a16="http://schemas.microsoft.com/office/drawing/2014/main" id="{E5FE272B-D402-460E-A276-96913AD9AD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89107" y="728320"/>
            <a:ext cx="4413786" cy="1863930"/>
          </a:xfrm>
          <a:prstGeom prst="rect">
            <a:avLst/>
          </a:prstGeom>
        </p:spPr>
      </p:pic>
      <p:sp>
        <p:nvSpPr>
          <p:cNvPr id="2" name="Kotak Teks 16">
            <a:extLst>
              <a:ext uri="{FF2B5EF4-FFF2-40B4-BE49-F238E27FC236}">
                <a16:creationId xmlns:a16="http://schemas.microsoft.com/office/drawing/2014/main" id="{EF228214-C50E-5E19-C8B9-4489D205F9C6}"/>
              </a:ext>
            </a:extLst>
          </p:cNvPr>
          <p:cNvSpPr txBox="1"/>
          <p:nvPr/>
        </p:nvSpPr>
        <p:spPr>
          <a:xfrm>
            <a:off x="2427242" y="3719001"/>
            <a:ext cx="7337515" cy="830997"/>
          </a:xfrm>
          <a:prstGeom prst="rect">
            <a:avLst/>
          </a:prstGeom>
          <a:noFill/>
        </p:spPr>
        <p:txBody>
          <a:bodyPr wrap="square" rtlCol="0">
            <a:spAutoFit/>
          </a:bodyPr>
          <a:lstStyle/>
          <a:p>
            <a:pPr algn="ctr"/>
            <a:r>
              <a:rPr lang="en-US" sz="4800" b="1" dirty="0">
                <a:solidFill>
                  <a:schemeClr val="bg1"/>
                </a:solidFill>
                <a:latin typeface="Montserrat" panose="00000500000000000000" pitchFamily="50" charset="0"/>
                <a:ea typeface="Open Sans" panose="020B0606030504020204" pitchFamily="34" charset="0"/>
                <a:cs typeface="Poppins" panose="02000000000000000000" pitchFamily="2" charset="0"/>
              </a:rPr>
              <a:t>NAME</a:t>
            </a:r>
            <a:endParaRPr lang="id-ID" sz="4800" b="1" dirty="0">
              <a:solidFill>
                <a:schemeClr val="bg1"/>
              </a:solidFill>
              <a:latin typeface="Montserrat" panose="00000500000000000000" pitchFamily="50" charset="0"/>
              <a:ea typeface="Open Sans" panose="020B0606030504020204" pitchFamily="34" charset="0"/>
              <a:cs typeface="Poppins" panose="02000000000000000000" pitchFamily="2" charset="0"/>
            </a:endParaRPr>
          </a:p>
        </p:txBody>
      </p:sp>
      <p:sp>
        <p:nvSpPr>
          <p:cNvPr id="4" name="Kotak Teks 17">
            <a:extLst>
              <a:ext uri="{FF2B5EF4-FFF2-40B4-BE49-F238E27FC236}">
                <a16:creationId xmlns:a16="http://schemas.microsoft.com/office/drawing/2014/main" id="{A7692194-868E-A38C-99D9-56D79793313E}"/>
              </a:ext>
            </a:extLst>
          </p:cNvPr>
          <p:cNvSpPr txBox="1"/>
          <p:nvPr/>
        </p:nvSpPr>
        <p:spPr>
          <a:xfrm>
            <a:off x="2075426" y="4784646"/>
            <a:ext cx="7972216" cy="523220"/>
          </a:xfrm>
          <a:prstGeom prst="rect">
            <a:avLst/>
          </a:prstGeom>
          <a:noFill/>
        </p:spPr>
        <p:txBody>
          <a:bodyPr wrap="square" rtlCol="0">
            <a:spAutoFit/>
          </a:bodyPr>
          <a:lstStyle/>
          <a:p>
            <a:pPr algn="ctr"/>
            <a:r>
              <a:rPr lang="en-US" sz="2800" b="1" dirty="0">
                <a:solidFill>
                  <a:schemeClr val="bg1"/>
                </a:solidFill>
                <a:latin typeface="Montserrat" panose="00000500000000000000" pitchFamily="50" charset="0"/>
                <a:ea typeface="Open Sans" panose="020B0606030504020204" pitchFamily="34" charset="0"/>
                <a:cs typeface="Open Sans" panose="020B0606030504020204" pitchFamily="34" charset="0"/>
              </a:rPr>
              <a:t>Presenter Title and Academy</a:t>
            </a:r>
            <a:endParaRPr lang="id-ID" sz="2800" b="1" dirty="0">
              <a:solidFill>
                <a:schemeClr val="bg1"/>
              </a:solidFill>
              <a:latin typeface="Montserrat" panose="00000500000000000000" pitchFamily="50" charset="0"/>
              <a:ea typeface="Open Sans" panose="020B0606030504020204" pitchFamily="34" charset="0"/>
              <a:cs typeface="Open Sans" panose="020B0606030504020204" pitchFamily="34" charset="0"/>
            </a:endParaRPr>
          </a:p>
        </p:txBody>
      </p:sp>
      <p:sp>
        <p:nvSpPr>
          <p:cNvPr id="5" name="Kotak Teks 17">
            <a:extLst>
              <a:ext uri="{FF2B5EF4-FFF2-40B4-BE49-F238E27FC236}">
                <a16:creationId xmlns:a16="http://schemas.microsoft.com/office/drawing/2014/main" id="{8E693EDC-CE31-6F13-A999-3106668BD180}"/>
              </a:ext>
            </a:extLst>
          </p:cNvPr>
          <p:cNvSpPr txBox="1"/>
          <p:nvPr/>
        </p:nvSpPr>
        <p:spPr>
          <a:xfrm>
            <a:off x="2075426" y="6063200"/>
            <a:ext cx="7972216" cy="400110"/>
          </a:xfrm>
          <a:prstGeom prst="rect">
            <a:avLst/>
          </a:prstGeom>
          <a:noFill/>
        </p:spPr>
        <p:txBody>
          <a:bodyPr wrap="square" rtlCol="0">
            <a:spAutoFit/>
          </a:bodyPr>
          <a:lstStyle/>
          <a:p>
            <a:pPr algn="ctr"/>
            <a:r>
              <a:rPr lang="en-US" sz="2000" b="1" dirty="0">
                <a:solidFill>
                  <a:schemeClr val="bg1"/>
                </a:solidFill>
                <a:latin typeface="Montserrat" panose="00000500000000000000" pitchFamily="50" charset="0"/>
                <a:ea typeface="Open Sans" panose="020B0606030504020204" pitchFamily="34" charset="0"/>
                <a:cs typeface="Open Sans" panose="020B0606030504020204" pitchFamily="34" charset="0"/>
              </a:rPr>
              <a:t>www.napractice.org</a:t>
            </a:r>
            <a:endParaRPr lang="id-ID" sz="2000" b="1" dirty="0">
              <a:solidFill>
                <a:schemeClr val="bg1"/>
              </a:solidFill>
              <a:latin typeface="Montserrat" panose="00000500000000000000" pitchFamily="50"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2141143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rsegi Panjang 1">
            <a:extLst>
              <a:ext uri="{FF2B5EF4-FFF2-40B4-BE49-F238E27FC236}">
                <a16:creationId xmlns:a16="http://schemas.microsoft.com/office/drawing/2014/main" id="{97705C45-F19D-4166-81CB-17AE26D0B2B2}"/>
              </a:ext>
            </a:extLst>
          </p:cNvPr>
          <p:cNvSpPr/>
          <p:nvPr/>
        </p:nvSpPr>
        <p:spPr>
          <a:xfrm>
            <a:off x="-2" y="0"/>
            <a:ext cx="12192001" cy="6858000"/>
          </a:xfrm>
          <a:prstGeom prst="rect">
            <a:avLst/>
          </a:prstGeom>
          <a:solidFill>
            <a:srgbClr val="77C4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 name="Kotak Teks 2">
            <a:extLst>
              <a:ext uri="{FF2B5EF4-FFF2-40B4-BE49-F238E27FC236}">
                <a16:creationId xmlns:a16="http://schemas.microsoft.com/office/drawing/2014/main" id="{1AE68CA1-3944-4070-932D-4E09EB1611CE}"/>
              </a:ext>
            </a:extLst>
          </p:cNvPr>
          <p:cNvSpPr txBox="1"/>
          <p:nvPr/>
        </p:nvSpPr>
        <p:spPr>
          <a:xfrm>
            <a:off x="2656136" y="271388"/>
            <a:ext cx="6879719"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Montserrat" panose="00000500000000000000" pitchFamily="50" charset="0"/>
                <a:ea typeface="Open Sans" panose="020B0606030504020204" pitchFamily="34" charset="0"/>
                <a:cs typeface="Poppins" panose="02000000000000000000" pitchFamily="2" charset="0"/>
              </a:rPr>
              <a:t>CONTACT US</a:t>
            </a:r>
            <a:endParaRPr kumimoji="0" lang="id-ID" sz="3200" b="1" i="0" u="none" strike="noStrike" kern="1200" cap="none" spc="0" normalizeH="0" baseline="0" noProof="0" dirty="0">
              <a:ln>
                <a:noFill/>
              </a:ln>
              <a:solidFill>
                <a:prstClr val="white"/>
              </a:solidFill>
              <a:effectLst/>
              <a:uLnTx/>
              <a:uFillTx/>
              <a:latin typeface="Montserrat" panose="00000500000000000000" pitchFamily="50" charset="0"/>
              <a:ea typeface="Open Sans" panose="020B0606030504020204" pitchFamily="34" charset="0"/>
              <a:cs typeface="Poppins" panose="02000000000000000000" pitchFamily="2" charset="0"/>
            </a:endParaRPr>
          </a:p>
        </p:txBody>
      </p:sp>
      <p:sp>
        <p:nvSpPr>
          <p:cNvPr id="5" name="Persegi Panjang 4">
            <a:extLst>
              <a:ext uri="{FF2B5EF4-FFF2-40B4-BE49-F238E27FC236}">
                <a16:creationId xmlns:a16="http://schemas.microsoft.com/office/drawing/2014/main" id="{1A441890-E905-4103-9E98-5902EE170D36}"/>
              </a:ext>
            </a:extLst>
          </p:cNvPr>
          <p:cNvSpPr/>
          <p:nvPr/>
        </p:nvSpPr>
        <p:spPr>
          <a:xfrm>
            <a:off x="2262411" y="3288340"/>
            <a:ext cx="7667171" cy="3017452"/>
          </a:xfrm>
          <a:prstGeom prst="rect">
            <a:avLst/>
          </a:prstGeom>
          <a:no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Picture 7" descr="A black and white logo&#10;&#10;Description automatically generated with low confidence">
            <a:extLst>
              <a:ext uri="{FF2B5EF4-FFF2-40B4-BE49-F238E27FC236}">
                <a16:creationId xmlns:a16="http://schemas.microsoft.com/office/drawing/2014/main" id="{F29D7720-4B9E-46EF-AE28-5F83797A02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36058" y="4067873"/>
            <a:ext cx="4719883" cy="1993194"/>
          </a:xfrm>
          <a:prstGeom prst="rect">
            <a:avLst/>
          </a:prstGeom>
        </p:spPr>
      </p:pic>
      <p:sp>
        <p:nvSpPr>
          <p:cNvPr id="9" name="Persegi Panjang 8">
            <a:extLst>
              <a:ext uri="{FF2B5EF4-FFF2-40B4-BE49-F238E27FC236}">
                <a16:creationId xmlns:a16="http://schemas.microsoft.com/office/drawing/2014/main" id="{B731D998-604E-43C5-9B9D-7AFBAA1E31A3}"/>
              </a:ext>
            </a:extLst>
          </p:cNvPr>
          <p:cNvSpPr/>
          <p:nvPr/>
        </p:nvSpPr>
        <p:spPr>
          <a:xfrm>
            <a:off x="2217057" y="3253140"/>
            <a:ext cx="7757884" cy="403695"/>
          </a:xfrm>
          <a:prstGeom prst="rect">
            <a:avLst/>
          </a:prstGeom>
          <a:solidFill>
            <a:srgbClr val="2425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1E14AA64-B968-CF45-A791-6A5DC3453A21}"/>
              </a:ext>
            </a:extLst>
          </p:cNvPr>
          <p:cNvSpPr txBox="1"/>
          <p:nvPr/>
        </p:nvSpPr>
        <p:spPr>
          <a:xfrm>
            <a:off x="-5" y="1020885"/>
            <a:ext cx="12192000" cy="2708434"/>
          </a:xfrm>
          <a:prstGeom prst="rect">
            <a:avLst/>
          </a:prstGeom>
          <a:noFill/>
        </p:spPr>
        <p:txBody>
          <a:bodyPr wrap="square" rtlCol="0">
            <a:spAutoFit/>
          </a:bodyPr>
          <a:lstStyle/>
          <a:p>
            <a:pPr algn="ctr"/>
            <a:r>
              <a:rPr lang="en-US" sz="2200" dirty="0">
                <a:solidFill>
                  <a:schemeClr val="bg1"/>
                </a:solidFill>
                <a:latin typeface="Montserrat" panose="00000500000000000000" pitchFamily="2" charset="0"/>
              </a:rPr>
              <a:t>National Academies of Practice</a:t>
            </a:r>
          </a:p>
          <a:p>
            <a:pPr algn="ctr"/>
            <a:r>
              <a:rPr lang="en-US" sz="2200" dirty="0">
                <a:solidFill>
                  <a:schemeClr val="bg1"/>
                </a:solidFill>
                <a:latin typeface="Montserrat" panose="00000500000000000000" pitchFamily="2" charset="0"/>
              </a:rPr>
              <a:t> 201 E. Main Street, Suite 810</a:t>
            </a:r>
          </a:p>
          <a:p>
            <a:pPr algn="ctr"/>
            <a:r>
              <a:rPr lang="en-US" sz="2200" dirty="0">
                <a:solidFill>
                  <a:schemeClr val="bg1"/>
                </a:solidFill>
                <a:latin typeface="Montserrat" panose="00000500000000000000" pitchFamily="2" charset="0"/>
              </a:rPr>
              <a:t>Lexington, KY 40507</a:t>
            </a:r>
          </a:p>
          <a:p>
            <a:pPr algn="ctr"/>
            <a:endParaRPr lang="en-US" sz="2200" dirty="0">
              <a:solidFill>
                <a:schemeClr val="bg1"/>
              </a:solidFill>
              <a:latin typeface="Montserrat" panose="00000500000000000000" pitchFamily="2" charset="0"/>
            </a:endParaRPr>
          </a:p>
          <a:p>
            <a:pPr algn="ctr"/>
            <a:r>
              <a:rPr lang="en-US" sz="2200" dirty="0">
                <a:solidFill>
                  <a:schemeClr val="bg1"/>
                </a:solidFill>
                <a:latin typeface="Montserrat" panose="00000500000000000000" pitchFamily="2" charset="0"/>
              </a:rPr>
              <a:t>Phone: 859-514-9184</a:t>
            </a:r>
          </a:p>
          <a:p>
            <a:pPr algn="ctr"/>
            <a:r>
              <a:rPr lang="en-US" sz="2200" dirty="0">
                <a:solidFill>
                  <a:schemeClr val="bg1"/>
                </a:solidFill>
                <a:latin typeface="Montserrat" panose="00000500000000000000" pitchFamily="2" charset="0"/>
                <a:hlinkClick r:id="rId3">
                  <a:extLst>
                    <a:ext uri="{A12FA001-AC4F-418D-AE19-62706E023703}">
                      <ahyp:hlinkClr xmlns:ahyp="http://schemas.microsoft.com/office/drawing/2018/hyperlinkcolor" val="tx"/>
                    </a:ext>
                  </a:extLst>
                </a:hlinkClick>
              </a:rPr>
              <a:t>info@napractice.org</a:t>
            </a:r>
            <a:r>
              <a:rPr lang="en-US" sz="2200" dirty="0">
                <a:solidFill>
                  <a:schemeClr val="bg1"/>
                </a:solidFill>
                <a:latin typeface="Montserrat" panose="00000500000000000000" pitchFamily="2" charset="0"/>
              </a:rPr>
              <a:t>         </a:t>
            </a:r>
            <a:r>
              <a:rPr lang="en-US" sz="2200" dirty="0">
                <a:solidFill>
                  <a:schemeClr val="bg1"/>
                </a:solidFill>
                <a:latin typeface="Montserrat" panose="00000500000000000000" pitchFamily="2" charset="0"/>
                <a:hlinkClick r:id="rId4">
                  <a:extLst>
                    <a:ext uri="{A12FA001-AC4F-418D-AE19-62706E023703}">
                      <ahyp:hlinkClr xmlns:ahyp="http://schemas.microsoft.com/office/drawing/2018/hyperlinkcolor" val="tx"/>
                    </a:ext>
                  </a:extLst>
                </a:hlinkClick>
              </a:rPr>
              <a:t>www.napractice.org</a:t>
            </a:r>
            <a:r>
              <a:rPr lang="en-US" sz="2200" dirty="0">
                <a:solidFill>
                  <a:schemeClr val="bg1"/>
                </a:solidFill>
                <a:latin typeface="Montserrat" panose="00000500000000000000" pitchFamily="2" charset="0"/>
              </a:rPr>
              <a:t> </a:t>
            </a:r>
            <a:br>
              <a:rPr lang="en-US" sz="2800" dirty="0">
                <a:latin typeface="Arial Narrow" panose="020B0606020202030204" pitchFamily="34" charset="0"/>
              </a:rPr>
            </a:br>
            <a:r>
              <a:rPr lang="en-US" dirty="0">
                <a:latin typeface="Arial Narrow" panose="020B0606020202030204" pitchFamily="34" charset="0"/>
              </a:rPr>
              <a:t> </a:t>
            </a:r>
            <a:br>
              <a:rPr lang="en-US" dirty="0">
                <a:latin typeface="Arial Narrow" panose="020B0606020202030204" pitchFamily="34" charset="0"/>
              </a:rPr>
            </a:br>
            <a:endParaRPr lang="en-US" sz="2000" dirty="0">
              <a:latin typeface="Arial Narrow" panose="020B0606020202030204" pitchFamily="34" charset="0"/>
            </a:endParaRPr>
          </a:p>
        </p:txBody>
      </p:sp>
    </p:spTree>
    <p:extLst>
      <p:ext uri="{BB962C8B-B14F-4D97-AF65-F5344CB8AC3E}">
        <p14:creationId xmlns:p14="http://schemas.microsoft.com/office/powerpoint/2010/main" val="700644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ersegi Panjang 10">
            <a:extLst>
              <a:ext uri="{FF2B5EF4-FFF2-40B4-BE49-F238E27FC236}">
                <a16:creationId xmlns:a16="http://schemas.microsoft.com/office/drawing/2014/main" id="{1163FFAE-45E3-4581-A7D4-3FAC59A1A93B}"/>
              </a:ext>
            </a:extLst>
          </p:cNvPr>
          <p:cNvSpPr/>
          <p:nvPr/>
        </p:nvSpPr>
        <p:spPr>
          <a:xfrm>
            <a:off x="11177752" y="1995407"/>
            <a:ext cx="1014247" cy="4862592"/>
          </a:xfrm>
          <a:prstGeom prst="rect">
            <a:avLst/>
          </a:prstGeom>
          <a:solidFill>
            <a:srgbClr val="77C4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Persegi Panjang 11">
            <a:extLst>
              <a:ext uri="{FF2B5EF4-FFF2-40B4-BE49-F238E27FC236}">
                <a16:creationId xmlns:a16="http://schemas.microsoft.com/office/drawing/2014/main" id="{435C734D-52EB-44B8-996D-CEA2A9C4D9C4}"/>
              </a:ext>
            </a:extLst>
          </p:cNvPr>
          <p:cNvSpPr/>
          <p:nvPr/>
        </p:nvSpPr>
        <p:spPr>
          <a:xfrm>
            <a:off x="11177752" y="1"/>
            <a:ext cx="1014247" cy="1995406"/>
          </a:xfrm>
          <a:prstGeom prst="rect">
            <a:avLst/>
          </a:prstGeom>
          <a:solidFill>
            <a:srgbClr val="2425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Kotak Teks 16">
            <a:extLst>
              <a:ext uri="{FF2B5EF4-FFF2-40B4-BE49-F238E27FC236}">
                <a16:creationId xmlns:a16="http://schemas.microsoft.com/office/drawing/2014/main" id="{337A5334-1F48-4D50-A934-62A7AC8ADF3B}"/>
              </a:ext>
            </a:extLst>
          </p:cNvPr>
          <p:cNvSpPr txBox="1"/>
          <p:nvPr/>
        </p:nvSpPr>
        <p:spPr>
          <a:xfrm>
            <a:off x="967389" y="626152"/>
            <a:ext cx="5562667"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77C47C"/>
                </a:solidFill>
                <a:effectLst/>
                <a:uLnTx/>
                <a:uFillTx/>
                <a:latin typeface="Montserrat" panose="00000500000000000000" pitchFamily="50" charset="0"/>
                <a:ea typeface="Open Sans" panose="020B0606030504020204" pitchFamily="34" charset="0"/>
                <a:cs typeface="Poppins" panose="02000000000000000000" pitchFamily="2" charset="0"/>
              </a:rPr>
              <a:t>Who We Are</a:t>
            </a:r>
            <a:endParaRPr kumimoji="0" lang="id-ID" sz="4400" b="1" i="0" u="none" strike="noStrike" kern="1200" cap="none" spc="0" normalizeH="0" baseline="0" noProof="0" dirty="0">
              <a:ln>
                <a:noFill/>
              </a:ln>
              <a:solidFill>
                <a:srgbClr val="77C47C"/>
              </a:solidFill>
              <a:effectLst/>
              <a:uLnTx/>
              <a:uFillTx/>
              <a:latin typeface="Montserrat" panose="00000500000000000000" pitchFamily="50" charset="0"/>
              <a:ea typeface="Open Sans" panose="020B0606030504020204" pitchFamily="34" charset="0"/>
              <a:cs typeface="Poppins" panose="02000000000000000000" pitchFamily="2" charset="0"/>
            </a:endParaRPr>
          </a:p>
        </p:txBody>
      </p:sp>
      <p:pic>
        <p:nvPicPr>
          <p:cNvPr id="2" name="Picture 1" descr="Text&#10;&#10;Description automatically generated">
            <a:extLst>
              <a:ext uri="{FF2B5EF4-FFF2-40B4-BE49-F238E27FC236}">
                <a16:creationId xmlns:a16="http://schemas.microsoft.com/office/drawing/2014/main" id="{9810A07B-5B90-3B7C-6219-0E2F0289FF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56724" y="5741909"/>
            <a:ext cx="2057553" cy="859822"/>
          </a:xfrm>
          <a:prstGeom prst="rect">
            <a:avLst/>
          </a:prstGeom>
        </p:spPr>
      </p:pic>
      <p:sp>
        <p:nvSpPr>
          <p:cNvPr id="4" name="TextBox 3">
            <a:extLst>
              <a:ext uri="{FF2B5EF4-FFF2-40B4-BE49-F238E27FC236}">
                <a16:creationId xmlns:a16="http://schemas.microsoft.com/office/drawing/2014/main" id="{CD0FEB6B-892F-4520-9E47-8F18B57DA9A7}"/>
              </a:ext>
            </a:extLst>
          </p:cNvPr>
          <p:cNvSpPr txBox="1"/>
          <p:nvPr/>
        </p:nvSpPr>
        <p:spPr>
          <a:xfrm>
            <a:off x="540625" y="1822919"/>
            <a:ext cx="10273652" cy="3544560"/>
          </a:xfrm>
          <a:prstGeom prst="rect">
            <a:avLst/>
          </a:prstGeom>
          <a:noFill/>
        </p:spPr>
        <p:txBody>
          <a:bodyPr wrap="square" rtlCol="0">
            <a:spAutoFit/>
          </a:bodyPr>
          <a:lstStyle/>
          <a:p>
            <a:pPr marL="342900" indent="-342900">
              <a:lnSpc>
                <a:spcPct val="90000"/>
              </a:lnSpc>
              <a:spcBef>
                <a:spcPts val="1000"/>
              </a:spcBef>
              <a:buFont typeface="Arial" panose="020B0604020202020204" pitchFamily="34" charset="0"/>
              <a:buChar char="•"/>
            </a:pPr>
            <a:r>
              <a:rPr lang="en-US" sz="2400" dirty="0">
                <a:latin typeface="Montserrat" panose="00000500000000000000" pitchFamily="2" charset="0"/>
                <a:cs typeface="Arial" panose="020B0604020202020204" pitchFamily="34" charset="0"/>
              </a:rPr>
              <a:t>NAP is a nonprofit organization founded in 1981 to advise governmental bodies on our healthcare system. Distinguished practitioners and scholars are elected by their peers from multiple different health professions to join the only interprofessional group of healthcare practitioners and scholars dedicated to supporting affordable, accessible, coordinated quality healthcare for all. </a:t>
            </a:r>
            <a:br>
              <a:rPr lang="en-US" sz="2400" dirty="0">
                <a:latin typeface="Montserrat" panose="00000500000000000000" pitchFamily="2" charset="0"/>
                <a:cs typeface="Arial" panose="020B0604020202020204" pitchFamily="34" charset="0"/>
              </a:rPr>
            </a:br>
            <a:endParaRPr lang="en-US" sz="2400" dirty="0">
              <a:latin typeface="Montserrat" panose="00000500000000000000" pitchFamily="2" charset="0"/>
              <a:cs typeface="Arial" panose="020B0604020202020204" pitchFamily="34" charset="0"/>
            </a:endParaRPr>
          </a:p>
          <a:p>
            <a:pPr marL="342900" indent="-342900">
              <a:lnSpc>
                <a:spcPct val="90000"/>
              </a:lnSpc>
              <a:spcBef>
                <a:spcPts val="1000"/>
              </a:spcBef>
              <a:buFont typeface="Arial" panose="020B0604020202020204" pitchFamily="34" charset="0"/>
              <a:buChar char="•"/>
            </a:pPr>
            <a:r>
              <a:rPr lang="en-US" sz="2400" dirty="0">
                <a:latin typeface="Montserrat" panose="00000500000000000000" pitchFamily="2" charset="0"/>
                <a:cs typeface="Arial" panose="020B0604020202020204" pitchFamily="34" charset="0"/>
              </a:rPr>
              <a:t>Membership includes three categories: Associate Members, Professional Members, and Distinguished Fellows.</a:t>
            </a:r>
          </a:p>
        </p:txBody>
      </p:sp>
    </p:spTree>
    <p:extLst>
      <p:ext uri="{BB962C8B-B14F-4D97-AF65-F5344CB8AC3E}">
        <p14:creationId xmlns:p14="http://schemas.microsoft.com/office/powerpoint/2010/main" val="2718795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0283B4-599B-E641-ACCC-997848EA3837}"/>
            </a:ext>
          </a:extLst>
        </p:cNvPr>
        <p:cNvGrpSpPr/>
        <p:nvPr/>
      </p:nvGrpSpPr>
      <p:grpSpPr>
        <a:xfrm>
          <a:off x="0" y="0"/>
          <a:ext cx="0" cy="0"/>
          <a:chOff x="0" y="0"/>
          <a:chExt cx="0" cy="0"/>
        </a:xfrm>
      </p:grpSpPr>
      <p:sp>
        <p:nvSpPr>
          <p:cNvPr id="11" name="Persegi Panjang 10">
            <a:extLst>
              <a:ext uri="{FF2B5EF4-FFF2-40B4-BE49-F238E27FC236}">
                <a16:creationId xmlns:a16="http://schemas.microsoft.com/office/drawing/2014/main" id="{D0F7047E-532C-B39D-146E-2A5BEBE6665B}"/>
              </a:ext>
            </a:extLst>
          </p:cNvPr>
          <p:cNvSpPr/>
          <p:nvPr/>
        </p:nvSpPr>
        <p:spPr>
          <a:xfrm>
            <a:off x="11177752" y="1995407"/>
            <a:ext cx="1014247" cy="4862592"/>
          </a:xfrm>
          <a:prstGeom prst="rect">
            <a:avLst/>
          </a:prstGeom>
          <a:solidFill>
            <a:srgbClr val="77C4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Persegi Panjang 11">
            <a:extLst>
              <a:ext uri="{FF2B5EF4-FFF2-40B4-BE49-F238E27FC236}">
                <a16:creationId xmlns:a16="http://schemas.microsoft.com/office/drawing/2014/main" id="{0F4ABBB2-51EB-104E-B143-827017B7E294}"/>
              </a:ext>
            </a:extLst>
          </p:cNvPr>
          <p:cNvSpPr/>
          <p:nvPr/>
        </p:nvSpPr>
        <p:spPr>
          <a:xfrm>
            <a:off x="11177752" y="1"/>
            <a:ext cx="1014247" cy="1995406"/>
          </a:xfrm>
          <a:prstGeom prst="rect">
            <a:avLst/>
          </a:prstGeom>
          <a:solidFill>
            <a:srgbClr val="2425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Kotak Teks 16">
            <a:extLst>
              <a:ext uri="{FF2B5EF4-FFF2-40B4-BE49-F238E27FC236}">
                <a16:creationId xmlns:a16="http://schemas.microsoft.com/office/drawing/2014/main" id="{FFE6397E-6DAB-A23B-9613-5706A360ECAC}"/>
              </a:ext>
            </a:extLst>
          </p:cNvPr>
          <p:cNvSpPr txBox="1"/>
          <p:nvPr/>
        </p:nvSpPr>
        <p:spPr>
          <a:xfrm>
            <a:off x="967389" y="626152"/>
            <a:ext cx="5562667"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77C47C"/>
                </a:solidFill>
                <a:effectLst/>
                <a:uLnTx/>
                <a:uFillTx/>
                <a:latin typeface="Montserrat" panose="00000500000000000000" pitchFamily="50" charset="0"/>
                <a:ea typeface="Open Sans" panose="020B0606030504020204" pitchFamily="34" charset="0"/>
                <a:cs typeface="Poppins" panose="02000000000000000000" pitchFamily="2" charset="0"/>
              </a:rPr>
              <a:t>NAP Mission</a:t>
            </a:r>
            <a:endParaRPr kumimoji="0" lang="id-ID" sz="4400" b="1" i="0" u="none" strike="noStrike" kern="1200" cap="none" spc="0" normalizeH="0" baseline="0" noProof="0" dirty="0">
              <a:ln>
                <a:noFill/>
              </a:ln>
              <a:solidFill>
                <a:srgbClr val="77C47C"/>
              </a:solidFill>
              <a:effectLst/>
              <a:uLnTx/>
              <a:uFillTx/>
              <a:latin typeface="Montserrat" panose="00000500000000000000" pitchFamily="50" charset="0"/>
              <a:ea typeface="Open Sans" panose="020B0606030504020204" pitchFamily="34" charset="0"/>
              <a:cs typeface="Poppins" panose="02000000000000000000" pitchFamily="2" charset="0"/>
            </a:endParaRPr>
          </a:p>
        </p:txBody>
      </p:sp>
      <p:pic>
        <p:nvPicPr>
          <p:cNvPr id="2" name="Picture 1" descr="Text&#10;&#10;Description automatically generated">
            <a:extLst>
              <a:ext uri="{FF2B5EF4-FFF2-40B4-BE49-F238E27FC236}">
                <a16:creationId xmlns:a16="http://schemas.microsoft.com/office/drawing/2014/main" id="{1DEC2929-4CC3-DFF3-FC8E-BA6D5D3746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56724" y="5741909"/>
            <a:ext cx="2057553" cy="859822"/>
          </a:xfrm>
          <a:prstGeom prst="rect">
            <a:avLst/>
          </a:prstGeom>
        </p:spPr>
      </p:pic>
      <p:sp>
        <p:nvSpPr>
          <p:cNvPr id="3" name="TextBox 2">
            <a:extLst>
              <a:ext uri="{FF2B5EF4-FFF2-40B4-BE49-F238E27FC236}">
                <a16:creationId xmlns:a16="http://schemas.microsoft.com/office/drawing/2014/main" id="{4A686881-4004-6795-37D0-0B2D83D3299F}"/>
              </a:ext>
            </a:extLst>
          </p:cNvPr>
          <p:cNvSpPr txBox="1"/>
          <p:nvPr/>
        </p:nvSpPr>
        <p:spPr>
          <a:xfrm>
            <a:off x="540625" y="1905506"/>
            <a:ext cx="10147503" cy="3046988"/>
          </a:xfrm>
          <a:prstGeom prst="rect">
            <a:avLst/>
          </a:prstGeom>
          <a:noFill/>
        </p:spPr>
        <p:txBody>
          <a:bodyPr wrap="square" rtlCol="0">
            <a:spAutoFit/>
          </a:bodyPr>
          <a:lstStyle/>
          <a:p>
            <a:r>
              <a:rPr lang="en-US" sz="2400" dirty="0">
                <a:latin typeface="Montserrat" panose="00000500000000000000" pitchFamily="2" charset="0"/>
                <a:cs typeface="Arial" panose="020B0604020202020204" pitchFamily="34" charset="0"/>
              </a:rPr>
              <a:t>Advancing Interprofessional Education, Scholarship, Research, Practice and Public Policy, we:</a:t>
            </a:r>
            <a:br>
              <a:rPr lang="en-US" sz="2400" dirty="0">
                <a:latin typeface="Montserrat" panose="00000500000000000000" pitchFamily="2" charset="0"/>
                <a:cs typeface="Arial" panose="020B0604020202020204" pitchFamily="34" charset="0"/>
              </a:rPr>
            </a:br>
            <a:endParaRPr lang="en-US" sz="2400" dirty="0">
              <a:latin typeface="Montserrat" panose="00000500000000000000" pitchFamily="2" charset="0"/>
              <a:cs typeface="Arial" panose="020B0604020202020204" pitchFamily="34" charset="0"/>
            </a:endParaRPr>
          </a:p>
          <a:p>
            <a:pPr marL="457200" indent="-457200">
              <a:buFont typeface="Arial" panose="020B0604020202020204" pitchFamily="34" charset="0"/>
              <a:buChar char="•"/>
            </a:pPr>
            <a:r>
              <a:rPr lang="en-US" sz="2400" dirty="0">
                <a:latin typeface="Montserrat" panose="00000500000000000000" pitchFamily="2" charset="0"/>
                <a:cs typeface="Arial" panose="020B0604020202020204" pitchFamily="34" charset="0"/>
              </a:rPr>
              <a:t>Educate and inform our members and others</a:t>
            </a:r>
          </a:p>
          <a:p>
            <a:pPr marL="457200" indent="-457200">
              <a:buFont typeface="Arial" panose="020B0604020202020204" pitchFamily="34" charset="0"/>
              <a:buChar char="•"/>
            </a:pPr>
            <a:r>
              <a:rPr lang="en-US" sz="2400" dirty="0">
                <a:latin typeface="Montserrat" panose="00000500000000000000" pitchFamily="2" charset="0"/>
                <a:cs typeface="Arial" panose="020B0604020202020204" pitchFamily="34" charset="0"/>
              </a:rPr>
              <a:t>Facilitate collaborative scholarship and research opportunities</a:t>
            </a:r>
          </a:p>
          <a:p>
            <a:pPr marL="457200" indent="-457200">
              <a:buFont typeface="Arial" panose="020B0604020202020204" pitchFamily="34" charset="0"/>
              <a:buChar char="•"/>
            </a:pPr>
            <a:r>
              <a:rPr lang="en-US" sz="2400" dirty="0">
                <a:latin typeface="Montserrat" panose="00000500000000000000" pitchFamily="2" charset="0"/>
                <a:cs typeface="Arial" panose="020B0604020202020204" pitchFamily="34" charset="0"/>
              </a:rPr>
              <a:t>Recruit, engage, retain, and mentor our network of members</a:t>
            </a:r>
          </a:p>
          <a:p>
            <a:pPr marL="457200" indent="-457200">
              <a:buFont typeface="Arial" panose="020B0604020202020204" pitchFamily="34" charset="0"/>
              <a:buChar char="•"/>
            </a:pPr>
            <a:r>
              <a:rPr lang="en-US" sz="2400" dirty="0">
                <a:latin typeface="Montserrat" panose="00000500000000000000" pitchFamily="2" charset="0"/>
                <a:cs typeface="Arial" panose="020B0604020202020204" pitchFamily="34" charset="0"/>
              </a:rPr>
              <a:t>Advocate the value of interprofessional practice and improve healthcare and policy for all</a:t>
            </a:r>
          </a:p>
        </p:txBody>
      </p:sp>
    </p:spTree>
    <p:extLst>
      <p:ext uri="{BB962C8B-B14F-4D97-AF65-F5344CB8AC3E}">
        <p14:creationId xmlns:p14="http://schemas.microsoft.com/office/powerpoint/2010/main" val="2369338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190042-EEDF-2C59-3993-1E027F92F275}"/>
            </a:ext>
          </a:extLst>
        </p:cNvPr>
        <p:cNvGrpSpPr/>
        <p:nvPr/>
      </p:nvGrpSpPr>
      <p:grpSpPr>
        <a:xfrm>
          <a:off x="0" y="0"/>
          <a:ext cx="0" cy="0"/>
          <a:chOff x="0" y="0"/>
          <a:chExt cx="0" cy="0"/>
        </a:xfrm>
      </p:grpSpPr>
      <p:sp>
        <p:nvSpPr>
          <p:cNvPr id="11" name="Persegi Panjang 10">
            <a:extLst>
              <a:ext uri="{FF2B5EF4-FFF2-40B4-BE49-F238E27FC236}">
                <a16:creationId xmlns:a16="http://schemas.microsoft.com/office/drawing/2014/main" id="{00FE689F-F363-4525-9608-8D8554588762}"/>
              </a:ext>
            </a:extLst>
          </p:cNvPr>
          <p:cNvSpPr/>
          <p:nvPr/>
        </p:nvSpPr>
        <p:spPr>
          <a:xfrm>
            <a:off x="11177752" y="1995407"/>
            <a:ext cx="1014247" cy="4862592"/>
          </a:xfrm>
          <a:prstGeom prst="rect">
            <a:avLst/>
          </a:prstGeom>
          <a:solidFill>
            <a:srgbClr val="77C4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Persegi Panjang 11">
            <a:extLst>
              <a:ext uri="{FF2B5EF4-FFF2-40B4-BE49-F238E27FC236}">
                <a16:creationId xmlns:a16="http://schemas.microsoft.com/office/drawing/2014/main" id="{8D09AF1A-D7B2-FF98-ED4F-4746946A2DBF}"/>
              </a:ext>
            </a:extLst>
          </p:cNvPr>
          <p:cNvSpPr/>
          <p:nvPr/>
        </p:nvSpPr>
        <p:spPr>
          <a:xfrm>
            <a:off x="11177752" y="1"/>
            <a:ext cx="1014247" cy="1995406"/>
          </a:xfrm>
          <a:prstGeom prst="rect">
            <a:avLst/>
          </a:prstGeom>
          <a:solidFill>
            <a:srgbClr val="2425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Kotak Teks 16">
            <a:extLst>
              <a:ext uri="{FF2B5EF4-FFF2-40B4-BE49-F238E27FC236}">
                <a16:creationId xmlns:a16="http://schemas.microsoft.com/office/drawing/2014/main" id="{D13D2750-B64A-DF19-EBDE-8D3ADEF9BC3B}"/>
              </a:ext>
            </a:extLst>
          </p:cNvPr>
          <p:cNvSpPr txBox="1"/>
          <p:nvPr/>
        </p:nvSpPr>
        <p:spPr>
          <a:xfrm>
            <a:off x="967389" y="626152"/>
            <a:ext cx="5562667"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77C47C"/>
                </a:solidFill>
                <a:effectLst/>
                <a:uLnTx/>
                <a:uFillTx/>
                <a:latin typeface="Montserrat" panose="00000500000000000000" pitchFamily="50" charset="0"/>
                <a:ea typeface="Open Sans" panose="020B0606030504020204" pitchFamily="34" charset="0"/>
                <a:cs typeface="Poppins" panose="02000000000000000000" pitchFamily="2" charset="0"/>
              </a:rPr>
              <a:t>NAP Academies</a:t>
            </a:r>
            <a:endParaRPr kumimoji="0" lang="id-ID" sz="4400" b="1" i="0" u="none" strike="noStrike" kern="1200" cap="none" spc="0" normalizeH="0" baseline="0" noProof="0" dirty="0">
              <a:ln>
                <a:noFill/>
              </a:ln>
              <a:solidFill>
                <a:srgbClr val="77C47C"/>
              </a:solidFill>
              <a:effectLst/>
              <a:uLnTx/>
              <a:uFillTx/>
              <a:latin typeface="Montserrat" panose="00000500000000000000" pitchFamily="50" charset="0"/>
              <a:ea typeface="Open Sans" panose="020B0606030504020204" pitchFamily="34" charset="0"/>
              <a:cs typeface="Poppins" panose="02000000000000000000" pitchFamily="2" charset="0"/>
            </a:endParaRPr>
          </a:p>
        </p:txBody>
      </p:sp>
      <p:pic>
        <p:nvPicPr>
          <p:cNvPr id="2" name="Picture 1" descr="Text&#10;&#10;Description automatically generated">
            <a:extLst>
              <a:ext uri="{FF2B5EF4-FFF2-40B4-BE49-F238E27FC236}">
                <a16:creationId xmlns:a16="http://schemas.microsoft.com/office/drawing/2014/main" id="{36A05A2A-7B0D-C167-BDD2-9233C10B18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56724" y="5741909"/>
            <a:ext cx="2057553" cy="859822"/>
          </a:xfrm>
          <a:prstGeom prst="rect">
            <a:avLst/>
          </a:prstGeom>
        </p:spPr>
      </p:pic>
      <p:sp>
        <p:nvSpPr>
          <p:cNvPr id="4" name="TextBox 3">
            <a:extLst>
              <a:ext uri="{FF2B5EF4-FFF2-40B4-BE49-F238E27FC236}">
                <a16:creationId xmlns:a16="http://schemas.microsoft.com/office/drawing/2014/main" id="{E4911B33-59E2-CAAD-F29F-A4E87B1560A0}"/>
              </a:ext>
            </a:extLst>
          </p:cNvPr>
          <p:cNvSpPr txBox="1"/>
          <p:nvPr/>
        </p:nvSpPr>
        <p:spPr>
          <a:xfrm>
            <a:off x="802553" y="1704480"/>
            <a:ext cx="5883102" cy="3046988"/>
          </a:xfrm>
          <a:prstGeom prst="rect">
            <a:avLst/>
          </a:prstGeom>
          <a:noFill/>
        </p:spPr>
        <p:txBody>
          <a:bodyPr wrap="square" rtlCol="0">
            <a:spAutoFit/>
          </a:bodyPr>
          <a:lstStyle/>
          <a:p>
            <a:pPr marL="457200" indent="-457200">
              <a:buFont typeface="Arial" panose="020B0604020202020204" pitchFamily="34" charset="0"/>
              <a:buChar char="•"/>
            </a:pPr>
            <a:r>
              <a:rPr lang="en-US" sz="2400" dirty="0">
                <a:latin typeface="Montserrat" panose="00000500000000000000" pitchFamily="2" charset="0"/>
                <a:cs typeface="Arial" panose="020B0604020202020204" pitchFamily="34" charset="0"/>
              </a:rPr>
              <a:t>Athletic Training </a:t>
            </a:r>
          </a:p>
          <a:p>
            <a:pPr marL="457200" indent="-457200">
              <a:buFont typeface="Arial" panose="020B0604020202020204" pitchFamily="34" charset="0"/>
              <a:buChar char="•"/>
            </a:pPr>
            <a:r>
              <a:rPr lang="en-US" sz="2400" dirty="0">
                <a:latin typeface="Montserrat" panose="00000500000000000000" pitchFamily="2" charset="0"/>
                <a:cs typeface="Arial" panose="020B0604020202020204" pitchFamily="34" charset="0"/>
              </a:rPr>
              <a:t>Audiology</a:t>
            </a:r>
          </a:p>
          <a:p>
            <a:pPr marL="457200" indent="-457200">
              <a:buFont typeface="Arial" panose="020B0604020202020204" pitchFamily="34" charset="0"/>
              <a:buChar char="•"/>
            </a:pPr>
            <a:r>
              <a:rPr lang="en-US" sz="2400" dirty="0">
                <a:latin typeface="Montserrat" panose="00000500000000000000" pitchFamily="2" charset="0"/>
                <a:cs typeface="Arial" panose="020B0604020202020204" pitchFamily="34" charset="0"/>
              </a:rPr>
              <a:t>Dentistry</a:t>
            </a:r>
          </a:p>
          <a:p>
            <a:pPr marL="457200" indent="-457200">
              <a:buFont typeface="Arial" panose="020B0604020202020204" pitchFamily="34" charset="0"/>
              <a:buChar char="•"/>
            </a:pPr>
            <a:r>
              <a:rPr lang="en-US" sz="2400" dirty="0">
                <a:latin typeface="Montserrat" panose="00000500000000000000" pitchFamily="2" charset="0"/>
                <a:cs typeface="Arial" panose="020B0604020202020204" pitchFamily="34" charset="0"/>
              </a:rPr>
              <a:t>Nursing</a:t>
            </a:r>
          </a:p>
          <a:p>
            <a:pPr marL="457200" indent="-457200">
              <a:buFont typeface="Arial" panose="020B0604020202020204" pitchFamily="34" charset="0"/>
              <a:buChar char="•"/>
            </a:pPr>
            <a:r>
              <a:rPr lang="en-US" sz="2400" dirty="0">
                <a:latin typeface="Montserrat" panose="00000500000000000000" pitchFamily="2" charset="0"/>
                <a:cs typeface="Arial" panose="020B0604020202020204" pitchFamily="34" charset="0"/>
              </a:rPr>
              <a:t>Nutrition and Dietetics</a:t>
            </a:r>
          </a:p>
          <a:p>
            <a:pPr marL="457200" indent="-457200">
              <a:buFont typeface="Arial" panose="020B0604020202020204" pitchFamily="34" charset="0"/>
              <a:buChar char="•"/>
            </a:pPr>
            <a:r>
              <a:rPr lang="en-US" sz="2400" dirty="0">
                <a:latin typeface="Montserrat" panose="00000500000000000000" pitchFamily="2" charset="0"/>
                <a:cs typeface="Arial" panose="020B0604020202020204" pitchFamily="34" charset="0"/>
              </a:rPr>
              <a:t>Occupational Therapy</a:t>
            </a:r>
          </a:p>
          <a:p>
            <a:pPr marL="457200" indent="-457200">
              <a:buFont typeface="Arial" panose="020B0604020202020204" pitchFamily="34" charset="0"/>
              <a:buChar char="•"/>
            </a:pPr>
            <a:r>
              <a:rPr lang="en-US" sz="2400" dirty="0">
                <a:latin typeface="Montserrat" panose="00000500000000000000" pitchFamily="2" charset="0"/>
                <a:cs typeface="Arial" panose="020B0604020202020204" pitchFamily="34" charset="0"/>
              </a:rPr>
              <a:t>Optometry</a:t>
            </a:r>
          </a:p>
          <a:p>
            <a:pPr marL="457200" indent="-457200">
              <a:buFont typeface="Arial" panose="020B0604020202020204" pitchFamily="34" charset="0"/>
              <a:buChar char="•"/>
            </a:pPr>
            <a:r>
              <a:rPr lang="en-US" sz="2400" dirty="0">
                <a:latin typeface="Montserrat" panose="00000500000000000000" pitchFamily="2" charset="0"/>
                <a:cs typeface="Arial" panose="020B0604020202020204" pitchFamily="34" charset="0"/>
              </a:rPr>
              <a:t>Pharmacy</a:t>
            </a:r>
          </a:p>
        </p:txBody>
      </p:sp>
      <p:sp>
        <p:nvSpPr>
          <p:cNvPr id="6" name="TextBox 5">
            <a:extLst>
              <a:ext uri="{FF2B5EF4-FFF2-40B4-BE49-F238E27FC236}">
                <a16:creationId xmlns:a16="http://schemas.microsoft.com/office/drawing/2014/main" id="{C4703526-75C0-2CAF-CFC9-FBDABCBFEE38}"/>
              </a:ext>
            </a:extLst>
          </p:cNvPr>
          <p:cNvSpPr txBox="1"/>
          <p:nvPr/>
        </p:nvSpPr>
        <p:spPr>
          <a:xfrm>
            <a:off x="5884423" y="1704480"/>
            <a:ext cx="6094562" cy="3416320"/>
          </a:xfrm>
          <a:prstGeom prst="rect">
            <a:avLst/>
          </a:prstGeom>
          <a:noFill/>
        </p:spPr>
        <p:txBody>
          <a:bodyPr wrap="square">
            <a:spAutoFit/>
          </a:bodyPr>
          <a:lstStyle/>
          <a:p>
            <a:pPr marL="457200" indent="-457200">
              <a:buFont typeface="Arial" panose="020B0604020202020204" pitchFamily="34" charset="0"/>
              <a:buChar char="•"/>
            </a:pPr>
            <a:r>
              <a:rPr lang="en-US" sz="2400" dirty="0">
                <a:latin typeface="Montserrat" panose="00000500000000000000" pitchFamily="2" charset="0"/>
                <a:cs typeface="Arial" panose="020B0604020202020204" pitchFamily="34" charset="0"/>
              </a:rPr>
              <a:t>Physical Therapy</a:t>
            </a:r>
          </a:p>
          <a:p>
            <a:pPr marL="457200" indent="-457200">
              <a:buFont typeface="Arial" panose="020B0604020202020204" pitchFamily="34" charset="0"/>
              <a:buChar char="•"/>
            </a:pPr>
            <a:r>
              <a:rPr lang="en-US" sz="2400" dirty="0">
                <a:latin typeface="Montserrat" panose="00000500000000000000" pitchFamily="2" charset="0"/>
                <a:cs typeface="Arial" panose="020B0604020202020204" pitchFamily="34" charset="0"/>
              </a:rPr>
              <a:t>Physician</a:t>
            </a:r>
          </a:p>
          <a:p>
            <a:pPr marL="457200" indent="-457200">
              <a:buFont typeface="Arial" panose="020B0604020202020204" pitchFamily="34" charset="0"/>
              <a:buChar char="•"/>
            </a:pPr>
            <a:r>
              <a:rPr lang="en-US" sz="2400" dirty="0">
                <a:latin typeface="Montserrat" panose="00000500000000000000" pitchFamily="2" charset="0"/>
                <a:cs typeface="Arial" panose="020B0604020202020204" pitchFamily="34" charset="0"/>
              </a:rPr>
              <a:t>Podiatric Medicine</a:t>
            </a:r>
          </a:p>
          <a:p>
            <a:pPr marL="457200" indent="-457200">
              <a:buFont typeface="Arial" panose="020B0604020202020204" pitchFamily="34" charset="0"/>
              <a:buChar char="•"/>
            </a:pPr>
            <a:r>
              <a:rPr lang="en-US" sz="2400" dirty="0">
                <a:latin typeface="Montserrat" panose="00000500000000000000" pitchFamily="2" charset="0"/>
                <a:cs typeface="Arial" panose="020B0604020202020204" pitchFamily="34" charset="0"/>
              </a:rPr>
              <a:t>Psychology</a:t>
            </a:r>
          </a:p>
          <a:p>
            <a:pPr marL="457200" indent="-457200">
              <a:buFont typeface="Arial" panose="020B0604020202020204" pitchFamily="34" charset="0"/>
              <a:buChar char="•"/>
            </a:pPr>
            <a:r>
              <a:rPr lang="en-US" sz="2400" dirty="0">
                <a:latin typeface="Montserrat" panose="00000500000000000000" pitchFamily="2" charset="0"/>
                <a:cs typeface="Arial" panose="020B0604020202020204" pitchFamily="34" charset="0"/>
              </a:rPr>
              <a:t>Public Health</a:t>
            </a:r>
          </a:p>
          <a:p>
            <a:pPr marL="457200" indent="-457200">
              <a:buFont typeface="Arial" panose="020B0604020202020204" pitchFamily="34" charset="0"/>
              <a:buChar char="•"/>
            </a:pPr>
            <a:r>
              <a:rPr lang="en-US" sz="2400" dirty="0">
                <a:latin typeface="Montserrat" panose="00000500000000000000" pitchFamily="2" charset="0"/>
                <a:cs typeface="Arial" panose="020B0604020202020204" pitchFamily="34" charset="0"/>
              </a:rPr>
              <a:t>Respiratory Care</a:t>
            </a:r>
          </a:p>
          <a:p>
            <a:pPr marL="457200" indent="-457200">
              <a:buFont typeface="Arial" panose="020B0604020202020204" pitchFamily="34" charset="0"/>
              <a:buChar char="•"/>
            </a:pPr>
            <a:r>
              <a:rPr lang="en-US" sz="2400" dirty="0">
                <a:latin typeface="Montserrat" panose="00000500000000000000" pitchFamily="2" charset="0"/>
                <a:cs typeface="Arial" panose="020B0604020202020204" pitchFamily="34" charset="0"/>
              </a:rPr>
              <a:t>Social Work</a:t>
            </a:r>
          </a:p>
          <a:p>
            <a:pPr marL="457200" indent="-457200">
              <a:buFont typeface="Arial" panose="020B0604020202020204" pitchFamily="34" charset="0"/>
              <a:buChar char="•"/>
            </a:pPr>
            <a:r>
              <a:rPr lang="en-US" sz="2400" dirty="0">
                <a:latin typeface="Montserrat" panose="00000500000000000000" pitchFamily="2" charset="0"/>
                <a:cs typeface="Arial" panose="020B0604020202020204" pitchFamily="34" charset="0"/>
              </a:rPr>
              <a:t>Speech-Language Pathology</a:t>
            </a:r>
          </a:p>
          <a:p>
            <a:pPr marL="457200" indent="-457200">
              <a:buFont typeface="Arial" panose="020B0604020202020204" pitchFamily="34" charset="0"/>
              <a:buChar char="•"/>
            </a:pPr>
            <a:r>
              <a:rPr lang="en-US" sz="2400" dirty="0">
                <a:latin typeface="Montserrat" panose="00000500000000000000" pitchFamily="2" charset="0"/>
                <a:cs typeface="Arial" panose="020B0604020202020204" pitchFamily="34" charset="0"/>
              </a:rPr>
              <a:t>Veterinary Medicine</a:t>
            </a:r>
          </a:p>
        </p:txBody>
      </p:sp>
    </p:spTree>
    <p:extLst>
      <p:ext uri="{BB962C8B-B14F-4D97-AF65-F5344CB8AC3E}">
        <p14:creationId xmlns:p14="http://schemas.microsoft.com/office/powerpoint/2010/main" val="2412642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5057" y="445753"/>
            <a:ext cx="2702943" cy="934904"/>
          </a:xfrm>
        </p:spPr>
        <p:txBody>
          <a:bodyPr>
            <a:normAutofit fontScale="90000"/>
          </a:bodyPr>
          <a:lstStyle/>
          <a:p>
            <a:r>
              <a:rPr lang="en-US" b="1" dirty="0">
                <a:solidFill>
                  <a:srgbClr val="002060"/>
                </a:solidFill>
                <a:latin typeface="Montserrat" panose="00000500000000000000" pitchFamily="2" charset="0"/>
              </a:rPr>
              <a:t>Values</a:t>
            </a:r>
          </a:p>
        </p:txBody>
      </p:sp>
      <p:sp>
        <p:nvSpPr>
          <p:cNvPr id="6" name="TextBox 5"/>
          <p:cNvSpPr txBox="1"/>
          <p:nvPr/>
        </p:nvSpPr>
        <p:spPr>
          <a:xfrm>
            <a:off x="523875" y="1491493"/>
            <a:ext cx="11144250" cy="4770537"/>
          </a:xfrm>
          <a:prstGeom prst="rect">
            <a:avLst/>
          </a:prstGeom>
          <a:noFill/>
        </p:spPr>
        <p:txBody>
          <a:bodyPr wrap="square" rtlCol="0">
            <a:spAutoFit/>
          </a:bodyPr>
          <a:lstStyle/>
          <a:p>
            <a:r>
              <a:rPr lang="en-US" sz="1600" b="1" u="sng" dirty="0">
                <a:latin typeface="Montserrat" panose="00000500000000000000" pitchFamily="2" charset="0"/>
              </a:rPr>
              <a:t>Collaboration</a:t>
            </a:r>
            <a:r>
              <a:rPr lang="en-US" sz="1600" dirty="0">
                <a:latin typeface="Montserrat" panose="00000500000000000000" pitchFamily="2" charset="0"/>
              </a:rPr>
              <a:t>: In order to fulfill NAP’s vision and mission we foster a work ethic of interprofessional collaboration that is based upon learning with, from and about NAP members of all academies. We advocate and advance similar collaborative health care and education models.</a:t>
            </a:r>
          </a:p>
          <a:p>
            <a:endParaRPr lang="en-US" sz="1600" dirty="0">
              <a:latin typeface="Montserrat" panose="00000500000000000000" pitchFamily="2" charset="0"/>
            </a:endParaRPr>
          </a:p>
          <a:p>
            <a:r>
              <a:rPr lang="en-US" sz="1600" b="1" u="sng" dirty="0">
                <a:latin typeface="Montserrat" panose="00000500000000000000" pitchFamily="2" charset="0"/>
              </a:rPr>
              <a:t>Patient-Centeredness</a:t>
            </a:r>
            <a:r>
              <a:rPr lang="en-US" sz="1600" dirty="0">
                <a:latin typeface="Montserrat" panose="00000500000000000000" pitchFamily="2" charset="0"/>
              </a:rPr>
              <a:t>: Optimal health care is patient centered.  Public Policy, Scholarship and Health Care Practice must be patient-centric, and in the best interest, and inclusive of individuals, families, and communities. NAP supports its members in developing and disseminating best practice models, public policies and scholarship that enhance interprofessional collaborative care for all individuals.</a:t>
            </a:r>
          </a:p>
          <a:p>
            <a:endParaRPr lang="en-US" sz="1600" dirty="0">
              <a:latin typeface="Montserrat" panose="00000500000000000000" pitchFamily="2" charset="0"/>
            </a:endParaRPr>
          </a:p>
          <a:p>
            <a:r>
              <a:rPr lang="en-US" sz="1600" b="1" u="sng" dirty="0">
                <a:latin typeface="Montserrat" panose="00000500000000000000" pitchFamily="2" charset="0"/>
              </a:rPr>
              <a:t>Inclusivity</a:t>
            </a:r>
            <a:r>
              <a:rPr lang="en-US" sz="1600" dirty="0">
                <a:latin typeface="Montserrat" panose="00000500000000000000" pitchFamily="2" charset="0"/>
              </a:rPr>
              <a:t>: NAP embraces diversity, equity, and inclusion throughout the organization for our members and the stakeholders we advocate for and serve. We strive to support the development and implementation of models that ensure appropriate and equitable health care for all. We value and promote the contributions of all our diverse constituent members.</a:t>
            </a:r>
          </a:p>
          <a:p>
            <a:endParaRPr lang="en-US" sz="1600" dirty="0">
              <a:latin typeface="Montserrat" panose="00000500000000000000" pitchFamily="2" charset="0"/>
            </a:endParaRPr>
          </a:p>
          <a:p>
            <a:r>
              <a:rPr lang="en-US" sz="1600" b="1" u="sng" dirty="0">
                <a:latin typeface="Montserrat" panose="00000500000000000000" pitchFamily="2" charset="0"/>
              </a:rPr>
              <a:t>Interconnectedness</a:t>
            </a:r>
            <a:r>
              <a:rPr lang="en-US" sz="1600" b="1" dirty="0">
                <a:latin typeface="Montserrat" panose="00000500000000000000" pitchFamily="2" charset="0"/>
              </a:rPr>
              <a:t>:  </a:t>
            </a:r>
            <a:r>
              <a:rPr lang="en-US" sz="1600" dirty="0">
                <a:latin typeface="Montserrat" panose="00000500000000000000" pitchFamily="2" charset="0"/>
              </a:rPr>
              <a:t>We foster connections within and between academies and among members of all groups. We support and target initiatives that are designed to maximize these interprofessional interconnections to advance patient/client-centered public policies, scholarship and interprofessional collaborative care. Our collective, interconnected experience, education and wisdom will take us further together than individually.</a:t>
            </a:r>
          </a:p>
        </p:txBody>
      </p:sp>
      <p:sp>
        <p:nvSpPr>
          <p:cNvPr id="4" name="TextBox 3">
            <a:extLst>
              <a:ext uri="{FF2B5EF4-FFF2-40B4-BE49-F238E27FC236}">
                <a16:creationId xmlns:a16="http://schemas.microsoft.com/office/drawing/2014/main" id="{A2C861A3-007C-2C3D-F52F-1E761CEF1088}"/>
              </a:ext>
            </a:extLst>
          </p:cNvPr>
          <p:cNvSpPr txBox="1"/>
          <p:nvPr/>
        </p:nvSpPr>
        <p:spPr>
          <a:xfrm>
            <a:off x="3237781" y="445753"/>
            <a:ext cx="8496819" cy="738664"/>
          </a:xfrm>
          <a:prstGeom prst="rect">
            <a:avLst/>
          </a:prstGeom>
          <a:noFill/>
        </p:spPr>
        <p:txBody>
          <a:bodyPr wrap="square">
            <a:spAutoFit/>
          </a:bodyPr>
          <a:lstStyle/>
          <a:p>
            <a:r>
              <a:rPr lang="en-US" sz="1400" dirty="0">
                <a:latin typeface="Montserrat" panose="00000500000000000000" pitchFamily="2" charset="0"/>
                <a:cs typeface="Arial" panose="020B0604020202020204" pitchFamily="34" charset="0"/>
              </a:rPr>
              <a:t>The National Academies of Practice (NAP), as an interprofessional organization representing multiple health professions is guided by and propagates four core values. These serve as the central tenets for all our official actions. </a:t>
            </a:r>
            <a:r>
              <a:rPr lang="en-US" sz="1400" b="1" dirty="0">
                <a:latin typeface="Montserrat" panose="00000500000000000000" pitchFamily="2" charset="0"/>
                <a:cs typeface="Arial" panose="020B0604020202020204" pitchFamily="34" charset="0"/>
              </a:rPr>
              <a:t>Our core values are:</a:t>
            </a:r>
          </a:p>
        </p:txBody>
      </p:sp>
    </p:spTree>
    <p:extLst>
      <p:ext uri="{BB962C8B-B14F-4D97-AF65-F5344CB8AC3E}">
        <p14:creationId xmlns:p14="http://schemas.microsoft.com/office/powerpoint/2010/main" val="2071416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5FFA4E-1862-8427-581D-26AD0F9366E1}"/>
            </a:ext>
          </a:extLst>
        </p:cNvPr>
        <p:cNvGrpSpPr/>
        <p:nvPr/>
      </p:nvGrpSpPr>
      <p:grpSpPr>
        <a:xfrm>
          <a:off x="0" y="0"/>
          <a:ext cx="0" cy="0"/>
          <a:chOff x="0" y="0"/>
          <a:chExt cx="0" cy="0"/>
        </a:xfrm>
      </p:grpSpPr>
      <p:sp>
        <p:nvSpPr>
          <p:cNvPr id="11" name="Persegi Panjang 10">
            <a:extLst>
              <a:ext uri="{FF2B5EF4-FFF2-40B4-BE49-F238E27FC236}">
                <a16:creationId xmlns:a16="http://schemas.microsoft.com/office/drawing/2014/main" id="{BB3160E2-2B2C-550C-CD7C-34CA3548AA60}"/>
              </a:ext>
            </a:extLst>
          </p:cNvPr>
          <p:cNvSpPr/>
          <p:nvPr/>
        </p:nvSpPr>
        <p:spPr>
          <a:xfrm>
            <a:off x="11177752" y="1995407"/>
            <a:ext cx="1014247" cy="4862592"/>
          </a:xfrm>
          <a:prstGeom prst="rect">
            <a:avLst/>
          </a:prstGeom>
          <a:solidFill>
            <a:srgbClr val="77C4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Persegi Panjang 11">
            <a:extLst>
              <a:ext uri="{FF2B5EF4-FFF2-40B4-BE49-F238E27FC236}">
                <a16:creationId xmlns:a16="http://schemas.microsoft.com/office/drawing/2014/main" id="{0A3F1729-5C17-C5D1-A64D-505BB1348F8C}"/>
              </a:ext>
            </a:extLst>
          </p:cNvPr>
          <p:cNvSpPr/>
          <p:nvPr/>
        </p:nvSpPr>
        <p:spPr>
          <a:xfrm>
            <a:off x="11177752" y="1"/>
            <a:ext cx="1014247" cy="1995406"/>
          </a:xfrm>
          <a:prstGeom prst="rect">
            <a:avLst/>
          </a:prstGeom>
          <a:solidFill>
            <a:srgbClr val="2425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Kotak Teks 16">
            <a:extLst>
              <a:ext uri="{FF2B5EF4-FFF2-40B4-BE49-F238E27FC236}">
                <a16:creationId xmlns:a16="http://schemas.microsoft.com/office/drawing/2014/main" id="{BDEC523B-A0F6-17CE-964F-1429557A9E74}"/>
              </a:ext>
            </a:extLst>
          </p:cNvPr>
          <p:cNvSpPr txBox="1"/>
          <p:nvPr/>
        </p:nvSpPr>
        <p:spPr>
          <a:xfrm>
            <a:off x="967389" y="626152"/>
            <a:ext cx="5562667"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77C47C"/>
                </a:solidFill>
                <a:effectLst/>
                <a:uLnTx/>
                <a:uFillTx/>
                <a:latin typeface="Montserrat" panose="00000500000000000000" pitchFamily="50" charset="0"/>
                <a:ea typeface="Open Sans" panose="020B0606030504020204" pitchFamily="34" charset="0"/>
                <a:cs typeface="Poppins" panose="02000000000000000000" pitchFamily="2" charset="0"/>
              </a:rPr>
              <a:t>What We Do</a:t>
            </a:r>
            <a:endParaRPr kumimoji="0" lang="id-ID" sz="4400" b="1" i="0" u="none" strike="noStrike" kern="1200" cap="none" spc="0" normalizeH="0" baseline="0" noProof="0" dirty="0">
              <a:ln>
                <a:noFill/>
              </a:ln>
              <a:solidFill>
                <a:srgbClr val="77C47C"/>
              </a:solidFill>
              <a:effectLst/>
              <a:uLnTx/>
              <a:uFillTx/>
              <a:latin typeface="Montserrat" panose="00000500000000000000" pitchFamily="50" charset="0"/>
              <a:ea typeface="Open Sans" panose="020B0606030504020204" pitchFamily="34" charset="0"/>
              <a:cs typeface="Poppins" panose="02000000000000000000" pitchFamily="2" charset="0"/>
            </a:endParaRPr>
          </a:p>
        </p:txBody>
      </p:sp>
      <p:pic>
        <p:nvPicPr>
          <p:cNvPr id="2" name="Picture 1" descr="Text&#10;&#10;Description automatically generated">
            <a:extLst>
              <a:ext uri="{FF2B5EF4-FFF2-40B4-BE49-F238E27FC236}">
                <a16:creationId xmlns:a16="http://schemas.microsoft.com/office/drawing/2014/main" id="{734F98BA-E743-3C28-4CAE-CEC98290FB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56724" y="5741909"/>
            <a:ext cx="2057553" cy="859822"/>
          </a:xfrm>
          <a:prstGeom prst="rect">
            <a:avLst/>
          </a:prstGeom>
        </p:spPr>
      </p:pic>
      <p:sp>
        <p:nvSpPr>
          <p:cNvPr id="4" name="TextBox 3">
            <a:extLst>
              <a:ext uri="{FF2B5EF4-FFF2-40B4-BE49-F238E27FC236}">
                <a16:creationId xmlns:a16="http://schemas.microsoft.com/office/drawing/2014/main" id="{221E731D-6AF0-EEA1-D415-88354DD640F8}"/>
              </a:ext>
            </a:extLst>
          </p:cNvPr>
          <p:cNvSpPr txBox="1"/>
          <p:nvPr/>
        </p:nvSpPr>
        <p:spPr>
          <a:xfrm>
            <a:off x="802552" y="1704480"/>
            <a:ext cx="9747553" cy="2677656"/>
          </a:xfrm>
          <a:prstGeom prst="rect">
            <a:avLst/>
          </a:prstGeom>
          <a:noFill/>
        </p:spPr>
        <p:txBody>
          <a:bodyPr wrap="square" rtlCol="0">
            <a:spAutoFit/>
          </a:bodyPr>
          <a:lstStyle/>
          <a:p>
            <a:r>
              <a:rPr lang="en-US" sz="2400" dirty="0">
                <a:latin typeface="Montserrat" panose="00000500000000000000" pitchFamily="2" charset="0"/>
              </a:rPr>
              <a:t>To promote our goals, we hold an annual meeting and forum and publish policy papers on important interprofessional healthcare topics reflecting current and future issues about practice, education, policy, and research. We publish an e-journal, the </a:t>
            </a:r>
            <a:r>
              <a:rPr lang="en-US" sz="2400" i="1" dirty="0">
                <a:latin typeface="Montserrat" panose="00000500000000000000" pitchFamily="2" charset="0"/>
              </a:rPr>
              <a:t>Journal of Interprofessional Education and Practice (JIEP)</a:t>
            </a:r>
            <a:r>
              <a:rPr lang="en-US" sz="2400" dirty="0">
                <a:latin typeface="Montserrat" panose="00000500000000000000" pitchFamily="2" charset="0"/>
              </a:rPr>
              <a:t>, dedicated to papers about interprofessional healthcare topics.</a:t>
            </a:r>
          </a:p>
        </p:txBody>
      </p:sp>
    </p:spTree>
    <p:extLst>
      <p:ext uri="{BB962C8B-B14F-4D97-AF65-F5344CB8AC3E}">
        <p14:creationId xmlns:p14="http://schemas.microsoft.com/office/powerpoint/2010/main" val="771284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96467" y="-992124"/>
            <a:ext cx="7113866" cy="2432807"/>
          </a:xfrm>
        </p:spPr>
        <p:txBody>
          <a:bodyPr>
            <a:normAutofit/>
          </a:bodyPr>
          <a:lstStyle/>
          <a:p>
            <a:r>
              <a:rPr lang="en-US" sz="4500" b="1" dirty="0">
                <a:solidFill>
                  <a:srgbClr val="002060"/>
                </a:solidFill>
                <a:latin typeface="Montserrat" panose="00000500000000000000" pitchFamily="2" charset="0"/>
              </a:rPr>
              <a:t>Top Reasons to Be Part of NAP</a:t>
            </a:r>
            <a:endParaRPr lang="en-US" sz="4500" b="1" dirty="0">
              <a:solidFill>
                <a:srgbClr val="002060"/>
              </a:solidFill>
              <a:latin typeface="Montserrat" panose="00000500000000000000" pitchFamily="2" charset="0"/>
              <a:cs typeface="Calibri Light"/>
            </a:endParaRPr>
          </a:p>
        </p:txBody>
      </p:sp>
      <p:sp>
        <p:nvSpPr>
          <p:cNvPr id="6" name="TextBox 5"/>
          <p:cNvSpPr txBox="1"/>
          <p:nvPr/>
        </p:nvSpPr>
        <p:spPr>
          <a:xfrm>
            <a:off x="293615" y="1741174"/>
            <a:ext cx="11786532" cy="3816429"/>
          </a:xfrm>
          <a:prstGeom prst="rect">
            <a:avLst/>
          </a:prstGeom>
          <a:noFill/>
        </p:spPr>
        <p:txBody>
          <a:bodyPr wrap="square" rtlCol="0">
            <a:spAutoFit/>
          </a:bodyPr>
          <a:lstStyle/>
          <a:p>
            <a:r>
              <a:rPr lang="en-US" sz="2200" dirty="0">
                <a:latin typeface="Montserrat" panose="00000500000000000000" pitchFamily="2" charset="0"/>
              </a:rPr>
              <a:t>1. Community and connectedness centered on the total care of patients, families, communities, and society </a:t>
            </a:r>
          </a:p>
          <a:p>
            <a:r>
              <a:rPr lang="en-US" sz="2200" dirty="0">
                <a:latin typeface="Montserrat" panose="00000500000000000000" pitchFamily="2" charset="0"/>
              </a:rPr>
              <a:t>2. Professional recognition by healthcare peers </a:t>
            </a:r>
          </a:p>
          <a:p>
            <a:r>
              <a:rPr lang="en-US" sz="2200" dirty="0">
                <a:latin typeface="Montserrat" panose="00000500000000000000" pitchFamily="2" charset="0"/>
              </a:rPr>
              <a:t>3. Interprofessional and </a:t>
            </a:r>
            <a:r>
              <a:rPr lang="en-US" sz="2200" dirty="0" err="1">
                <a:latin typeface="Montserrat" panose="00000500000000000000" pitchFamily="2" charset="0"/>
              </a:rPr>
              <a:t>intraprofessional</a:t>
            </a:r>
            <a:r>
              <a:rPr lang="en-US" sz="2200" dirty="0">
                <a:latin typeface="Montserrat" panose="00000500000000000000" pitchFamily="2" charset="0"/>
              </a:rPr>
              <a:t> collaboration for scholarship, education, and practice </a:t>
            </a:r>
          </a:p>
          <a:p>
            <a:r>
              <a:rPr lang="en-US" sz="2200" dirty="0">
                <a:latin typeface="Montserrat" panose="00000500000000000000" pitchFamily="2" charset="0"/>
              </a:rPr>
              <a:t>4. Opportunities to influence public policy through interprofessional advocacy </a:t>
            </a:r>
          </a:p>
          <a:p>
            <a:r>
              <a:rPr lang="en-US" sz="2200" dirty="0">
                <a:latin typeface="Montserrat" panose="00000500000000000000" pitchFamily="2" charset="0"/>
              </a:rPr>
              <a:t>5. A culture of diversity, inclusivity, mutual respect, and transparency </a:t>
            </a:r>
          </a:p>
          <a:p>
            <a:r>
              <a:rPr lang="en-US" sz="2200" dirty="0">
                <a:latin typeface="Montserrat" panose="00000500000000000000" pitchFamily="2" charset="0"/>
              </a:rPr>
              <a:t>6. Engagement customizable to your interest and expertise </a:t>
            </a:r>
          </a:p>
          <a:p>
            <a:r>
              <a:rPr lang="en-US" sz="2200" dirty="0">
                <a:latin typeface="Montserrat" panose="00000500000000000000" pitchFamily="2" charset="0"/>
              </a:rPr>
              <a:t>7. Professional development and well-being attuned to member needs and interests </a:t>
            </a:r>
          </a:p>
          <a:p>
            <a:r>
              <a:rPr lang="en-US" sz="2200" dirty="0">
                <a:latin typeface="Montserrat" panose="00000500000000000000" pitchFamily="2" charset="0"/>
              </a:rPr>
              <a:t>8. Leadership development </a:t>
            </a:r>
            <a:r>
              <a:rPr lang="en-US" sz="2200" dirty="0" err="1">
                <a:latin typeface="Montserrat" panose="00000500000000000000" pitchFamily="2" charset="0"/>
              </a:rPr>
              <a:t>interprofessionally</a:t>
            </a:r>
            <a:r>
              <a:rPr lang="en-US" sz="2200" dirty="0">
                <a:latin typeface="Montserrat" panose="00000500000000000000" pitchFamily="2" charset="0"/>
              </a:rPr>
              <a:t> and </a:t>
            </a:r>
            <a:r>
              <a:rPr lang="en-US" sz="2200" dirty="0" err="1">
                <a:latin typeface="Montserrat" panose="00000500000000000000" pitchFamily="2" charset="0"/>
              </a:rPr>
              <a:t>intraprofessionally</a:t>
            </a:r>
            <a:endParaRPr lang="en-US" sz="2200" dirty="0">
              <a:latin typeface="Montserrat" panose="00000500000000000000" pitchFamily="2" charset="0"/>
            </a:endParaRPr>
          </a:p>
        </p:txBody>
      </p:sp>
      <p:sp>
        <p:nvSpPr>
          <p:cNvPr id="7" name="Footer Placeholder 4"/>
          <p:cNvSpPr>
            <a:spLocks noGrp="1"/>
          </p:cNvSpPr>
          <p:nvPr>
            <p:ph type="ftr" sz="quarter" idx="11"/>
          </p:nvPr>
        </p:nvSpPr>
        <p:spPr/>
        <p:txBody>
          <a:bodyPr/>
          <a:lstStyle/>
          <a:p>
            <a:r>
              <a:rPr lang="en-US" sz="2800" b="1" dirty="0">
                <a:solidFill>
                  <a:srgbClr val="002060"/>
                </a:solidFill>
                <a:latin typeface="Arial Narrow"/>
              </a:rPr>
              <a:t>www.napractice.org</a:t>
            </a:r>
          </a:p>
        </p:txBody>
      </p:sp>
      <p:pic>
        <p:nvPicPr>
          <p:cNvPr id="6146" name="Picture 2" descr="Logo&#10;&#10;Description automatically generated"/>
          <p:cNvPicPr>
            <a:picLocks noChangeAspect="1" noChangeArrowheads="1"/>
          </p:cNvPicPr>
          <p:nvPr/>
        </p:nvPicPr>
        <p:blipFill>
          <a:blip r:embed="rId3"/>
          <a:srcRect/>
          <a:stretch>
            <a:fillRect/>
          </a:stretch>
        </p:blipFill>
        <p:spPr bwMode="auto">
          <a:xfrm>
            <a:off x="197411" y="195636"/>
            <a:ext cx="3141408" cy="13127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2186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23487" y="338898"/>
            <a:ext cx="8534400" cy="1702817"/>
          </a:xfrm>
        </p:spPr>
        <p:txBody>
          <a:bodyPr>
            <a:normAutofit/>
          </a:bodyPr>
          <a:lstStyle/>
          <a:p>
            <a:pPr algn="r"/>
            <a:r>
              <a:rPr lang="en-US" sz="4000" b="1" dirty="0">
                <a:solidFill>
                  <a:srgbClr val="002060"/>
                </a:solidFill>
                <a:latin typeface="Montserrat" panose="00000500000000000000" pitchFamily="2" charset="0"/>
              </a:rPr>
              <a:t>Journal of Interprofessional Education &amp; Practice (JIEP)</a:t>
            </a:r>
          </a:p>
        </p:txBody>
      </p:sp>
      <p:sp>
        <p:nvSpPr>
          <p:cNvPr id="6" name="TextBox 5"/>
          <p:cNvSpPr txBox="1"/>
          <p:nvPr/>
        </p:nvSpPr>
        <p:spPr>
          <a:xfrm>
            <a:off x="3295507" y="2361934"/>
            <a:ext cx="8193368" cy="3539430"/>
          </a:xfrm>
          <a:prstGeom prst="rect">
            <a:avLst/>
          </a:prstGeom>
          <a:noFill/>
        </p:spPr>
        <p:txBody>
          <a:bodyPr wrap="square" rtlCol="0">
            <a:spAutoFit/>
          </a:bodyPr>
          <a:lstStyle/>
          <a:p>
            <a:pPr algn="ctr"/>
            <a:r>
              <a:rPr lang="en-US" sz="2800" dirty="0">
                <a:latin typeface="Montserrat" panose="00000500000000000000" pitchFamily="2" charset="0"/>
              </a:rPr>
              <a:t>JIEP is a quarterly, peer-reviewed, online-only journal focusing on interprofessional healthcare topics, including education, practice, policy and research. JIEP is devoted to dissemination of high-quality articles covering the full spectrum of </a:t>
            </a:r>
          </a:p>
          <a:p>
            <a:pPr algn="ctr"/>
            <a:r>
              <a:rPr lang="en-US" sz="2800" dirty="0">
                <a:latin typeface="Montserrat" panose="00000500000000000000" pitchFamily="2" charset="0"/>
              </a:rPr>
              <a:t>interprofessional healthcare education and practice.</a:t>
            </a:r>
          </a:p>
        </p:txBody>
      </p:sp>
      <p:sp>
        <p:nvSpPr>
          <p:cNvPr id="9" name="Footer Placeholder 4"/>
          <p:cNvSpPr>
            <a:spLocks noGrp="1"/>
          </p:cNvSpPr>
          <p:nvPr>
            <p:ph type="ftr" sz="quarter" idx="11"/>
          </p:nvPr>
        </p:nvSpPr>
        <p:spPr>
          <a:xfrm>
            <a:off x="4038600" y="6162386"/>
            <a:ext cx="4114800" cy="365125"/>
          </a:xfrm>
        </p:spPr>
        <p:txBody>
          <a:bodyPr/>
          <a:lstStyle/>
          <a:p>
            <a:r>
              <a:rPr lang="en-US" sz="2800" b="1" dirty="0">
                <a:solidFill>
                  <a:srgbClr val="002060"/>
                </a:solidFill>
                <a:latin typeface="Arial Narrow"/>
              </a:rPr>
              <a:t>www.napractice.org</a:t>
            </a:r>
          </a:p>
        </p:txBody>
      </p:sp>
      <p:pic>
        <p:nvPicPr>
          <p:cNvPr id="8194" name="Picture 2" descr="Logo&#10;&#10;Description automatically generated"/>
          <p:cNvPicPr>
            <a:picLocks noChangeAspect="1" noChangeArrowheads="1"/>
          </p:cNvPicPr>
          <p:nvPr/>
        </p:nvPicPr>
        <p:blipFill>
          <a:blip r:embed="rId3"/>
          <a:srcRect/>
          <a:stretch>
            <a:fillRect/>
          </a:stretch>
        </p:blipFill>
        <p:spPr bwMode="auto">
          <a:xfrm>
            <a:off x="361661" y="338898"/>
            <a:ext cx="2592814" cy="1083501"/>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Go to journal home page - Journal of Interprofessional Education &amp; Practice">
            <a:extLst>
              <a:ext uri="{FF2B5EF4-FFF2-40B4-BE49-F238E27FC236}">
                <a16:creationId xmlns:a16="http://schemas.microsoft.com/office/drawing/2014/main" id="{1EF86B11-6F59-BC10-FADE-A215DF4D9E2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2025" y="2361934"/>
            <a:ext cx="2154447" cy="287259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8723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C5BB2-9F98-7A85-11FD-5134BC54489F}"/>
            </a:ext>
          </a:extLst>
        </p:cNvPr>
        <p:cNvGrpSpPr/>
        <p:nvPr/>
      </p:nvGrpSpPr>
      <p:grpSpPr>
        <a:xfrm>
          <a:off x="0" y="0"/>
          <a:ext cx="0" cy="0"/>
          <a:chOff x="0" y="0"/>
          <a:chExt cx="0" cy="0"/>
        </a:xfrm>
      </p:grpSpPr>
      <p:sp>
        <p:nvSpPr>
          <p:cNvPr id="11" name="Persegi Panjang 10">
            <a:extLst>
              <a:ext uri="{FF2B5EF4-FFF2-40B4-BE49-F238E27FC236}">
                <a16:creationId xmlns:a16="http://schemas.microsoft.com/office/drawing/2014/main" id="{E07F20CB-01DA-32FD-A143-60D01A05107C}"/>
              </a:ext>
            </a:extLst>
          </p:cNvPr>
          <p:cNvSpPr/>
          <p:nvPr/>
        </p:nvSpPr>
        <p:spPr>
          <a:xfrm>
            <a:off x="11177752" y="1995407"/>
            <a:ext cx="1014247" cy="4862592"/>
          </a:xfrm>
          <a:prstGeom prst="rect">
            <a:avLst/>
          </a:prstGeom>
          <a:solidFill>
            <a:srgbClr val="77C4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Persegi Panjang 11">
            <a:extLst>
              <a:ext uri="{FF2B5EF4-FFF2-40B4-BE49-F238E27FC236}">
                <a16:creationId xmlns:a16="http://schemas.microsoft.com/office/drawing/2014/main" id="{D6711FFC-3E1E-720E-FF58-C23B6825CCC2}"/>
              </a:ext>
            </a:extLst>
          </p:cNvPr>
          <p:cNvSpPr/>
          <p:nvPr/>
        </p:nvSpPr>
        <p:spPr>
          <a:xfrm>
            <a:off x="11177752" y="1"/>
            <a:ext cx="1014247" cy="1995406"/>
          </a:xfrm>
          <a:prstGeom prst="rect">
            <a:avLst/>
          </a:prstGeom>
          <a:solidFill>
            <a:srgbClr val="2425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Kotak Teks 16">
            <a:extLst>
              <a:ext uri="{FF2B5EF4-FFF2-40B4-BE49-F238E27FC236}">
                <a16:creationId xmlns:a16="http://schemas.microsoft.com/office/drawing/2014/main" id="{8EAB44FF-7592-559E-C323-3873002D260A}"/>
              </a:ext>
            </a:extLst>
          </p:cNvPr>
          <p:cNvSpPr txBox="1"/>
          <p:nvPr/>
        </p:nvSpPr>
        <p:spPr>
          <a:xfrm>
            <a:off x="967389" y="626152"/>
            <a:ext cx="5562667"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77C47C"/>
                </a:solidFill>
                <a:effectLst/>
                <a:uLnTx/>
                <a:uFillTx/>
                <a:latin typeface="Montserrat" panose="00000500000000000000" pitchFamily="50" charset="0"/>
                <a:ea typeface="Open Sans" panose="020B0606030504020204" pitchFamily="34" charset="0"/>
                <a:cs typeface="Poppins" panose="02000000000000000000" pitchFamily="2" charset="0"/>
              </a:rPr>
              <a:t>Join Us </a:t>
            </a:r>
            <a:endParaRPr kumimoji="0" lang="id-ID" sz="4400" b="1" i="0" u="none" strike="noStrike" kern="1200" cap="none" spc="0" normalizeH="0" baseline="0" noProof="0" dirty="0">
              <a:ln>
                <a:noFill/>
              </a:ln>
              <a:solidFill>
                <a:srgbClr val="77C47C"/>
              </a:solidFill>
              <a:effectLst/>
              <a:uLnTx/>
              <a:uFillTx/>
              <a:latin typeface="Montserrat" panose="00000500000000000000" pitchFamily="50" charset="0"/>
              <a:ea typeface="Open Sans" panose="020B0606030504020204" pitchFamily="34" charset="0"/>
              <a:cs typeface="Poppins" panose="02000000000000000000" pitchFamily="2" charset="0"/>
            </a:endParaRPr>
          </a:p>
        </p:txBody>
      </p:sp>
      <p:pic>
        <p:nvPicPr>
          <p:cNvPr id="2" name="Picture 1" descr="Text&#10;&#10;Description automatically generated">
            <a:extLst>
              <a:ext uri="{FF2B5EF4-FFF2-40B4-BE49-F238E27FC236}">
                <a16:creationId xmlns:a16="http://schemas.microsoft.com/office/drawing/2014/main" id="{7382E987-B26F-BBE2-CC90-0310F6A9BA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56724" y="5741909"/>
            <a:ext cx="2057553" cy="859822"/>
          </a:xfrm>
          <a:prstGeom prst="rect">
            <a:avLst/>
          </a:prstGeom>
        </p:spPr>
      </p:pic>
      <p:sp>
        <p:nvSpPr>
          <p:cNvPr id="4" name="TextBox 3">
            <a:extLst>
              <a:ext uri="{FF2B5EF4-FFF2-40B4-BE49-F238E27FC236}">
                <a16:creationId xmlns:a16="http://schemas.microsoft.com/office/drawing/2014/main" id="{990D23D4-3F78-7231-3E9C-8EFB7AD1331F}"/>
              </a:ext>
            </a:extLst>
          </p:cNvPr>
          <p:cNvSpPr txBox="1"/>
          <p:nvPr/>
        </p:nvSpPr>
        <p:spPr>
          <a:xfrm>
            <a:off x="802552" y="1586925"/>
            <a:ext cx="9747553" cy="4154984"/>
          </a:xfrm>
          <a:prstGeom prst="rect">
            <a:avLst/>
          </a:prstGeom>
          <a:noFill/>
        </p:spPr>
        <p:txBody>
          <a:bodyPr wrap="square" rtlCol="0">
            <a:spAutoFit/>
          </a:bodyPr>
          <a:lstStyle/>
          <a:p>
            <a:pPr marL="457200" indent="-457200">
              <a:buFont typeface="Arial" panose="020B0604020202020204" pitchFamily="34" charset="0"/>
              <a:buChar char="•"/>
            </a:pPr>
            <a:r>
              <a:rPr lang="en-US" sz="2400" dirty="0">
                <a:latin typeface="Montserrat" panose="00000500000000000000" pitchFamily="2" charset="0"/>
              </a:rPr>
              <a:t>We encourage active involvement within our three membership categories: Associate Member, Professional Member, and Distinguished Fellow. </a:t>
            </a:r>
            <a:br>
              <a:rPr lang="en-US" sz="2400" dirty="0">
                <a:latin typeface="Montserrat" panose="00000500000000000000" pitchFamily="2" charset="0"/>
              </a:rPr>
            </a:br>
            <a:endParaRPr lang="en-US" sz="2400" dirty="0">
              <a:latin typeface="Montserrat" panose="00000500000000000000" pitchFamily="2" charset="0"/>
            </a:endParaRPr>
          </a:p>
          <a:p>
            <a:pPr marL="457200" indent="-457200">
              <a:buFont typeface="Arial" panose="020B0604020202020204" pitchFamily="34" charset="0"/>
              <a:buChar char="•"/>
            </a:pPr>
            <a:r>
              <a:rPr lang="en-US" sz="2400" dirty="0">
                <a:latin typeface="Montserrat" panose="00000500000000000000" pitchFamily="2" charset="0"/>
              </a:rPr>
              <a:t>Your membership type depends on your years of experience and contributions to both your profession and interprofessional healthcare. </a:t>
            </a:r>
            <a:br>
              <a:rPr lang="en-US" sz="2400" dirty="0">
                <a:latin typeface="Montserrat" panose="00000500000000000000" pitchFamily="2" charset="0"/>
              </a:rPr>
            </a:br>
            <a:endParaRPr lang="en-US" sz="2400" dirty="0">
              <a:latin typeface="Montserrat" panose="00000500000000000000" pitchFamily="2" charset="0"/>
            </a:endParaRPr>
          </a:p>
          <a:p>
            <a:pPr marL="457200" indent="-457200">
              <a:buFont typeface="Arial" panose="020B0604020202020204" pitchFamily="34" charset="0"/>
              <a:buChar char="•"/>
            </a:pPr>
            <a:r>
              <a:rPr lang="en-US" sz="2400" dirty="0">
                <a:latin typeface="Montserrat" panose="00000500000000000000" pitchFamily="2" charset="0"/>
              </a:rPr>
              <a:t>Professional Members and Distinguished Fellows are selected by application and approval and inducted annually each spring. </a:t>
            </a:r>
          </a:p>
        </p:txBody>
      </p:sp>
    </p:spTree>
    <p:extLst>
      <p:ext uri="{BB962C8B-B14F-4D97-AF65-F5344CB8AC3E}">
        <p14:creationId xmlns:p14="http://schemas.microsoft.com/office/powerpoint/2010/main" val="20308245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dlc_DocId xmlns="483ddff2-9b2b-4368-b8cd-378ac60c41e5">AQU3VKAFUFY6-1263277492-359701</_dlc_DocId>
    <_dlc_DocIdUrl xmlns="483ddff2-9b2b-4368-b8cd-378ac60c41e5">
      <Url>https://amr.sharepoint.com/sites/amrfiles/_layouts/15/DocIdRedir.aspx?ID=AQU3VKAFUFY6-1263277492-359701</Url>
      <Description>AQU3VKAFUFY6-1263277492-359701</Description>
    </_dlc_DocIdUrl>
    <TaxCatchAll xmlns="483ddff2-9b2b-4368-b8cd-378ac60c41e5" xsi:nil="true"/>
    <lcf76f155ced4ddcb4097134ff3c332f xmlns="a0e5fd4b-7d75-4738-9488-266028ce7605">
      <Terms xmlns="http://schemas.microsoft.com/office/infopath/2007/PartnerControls"/>
    </lcf76f155ced4ddcb4097134ff3c332f>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E3FE71D4D4128147AC167CCE46792A35" ma:contentTypeVersion="19" ma:contentTypeDescription="Create a new document." ma:contentTypeScope="" ma:versionID="bcfb82982bc86cd3778fcc94ec335541">
  <xsd:schema xmlns:xsd="http://www.w3.org/2001/XMLSchema" xmlns:xs="http://www.w3.org/2001/XMLSchema" xmlns:p="http://schemas.microsoft.com/office/2006/metadata/properties" xmlns:ns2="483ddff2-9b2b-4368-b8cd-378ac60c41e5" xmlns:ns3="a0e5fd4b-7d75-4738-9488-266028ce7605" targetNamespace="http://schemas.microsoft.com/office/2006/metadata/properties" ma:root="true" ma:fieldsID="7d941f14792086f5c2be25cabf8db151" ns2:_="" ns3:_="">
    <xsd:import namespace="483ddff2-9b2b-4368-b8cd-378ac60c41e5"/>
    <xsd:import namespace="a0e5fd4b-7d75-4738-9488-266028ce7605"/>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2:SharedWithUsers" minOccurs="0"/>
                <xsd:element ref="ns2:SharedWithDetails"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3ddff2-9b2b-4368-b8cd-378ac60c41e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39be6f66-3e0c-428f-969d-6094a384d721}" ma:internalName="TaxCatchAll" ma:showField="CatchAllData" ma:web="483ddff2-9b2b-4368-b8cd-378ac60c41e5">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0e5fd4b-7d75-4738-9488-266028ce760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982455f3-2cb7-495f-aa72-87a21e17d25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BillingMetadata" ma:index="29"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CF729A8-2A6F-431C-9FAA-36389D3935FE}">
  <ds:schemaRefs>
    <ds:schemaRef ds:uri="http://schemas.microsoft.com/sharepoint/events"/>
  </ds:schemaRefs>
</ds:datastoreItem>
</file>

<file path=customXml/itemProps2.xml><?xml version="1.0" encoding="utf-8"?>
<ds:datastoreItem xmlns:ds="http://schemas.openxmlformats.org/officeDocument/2006/customXml" ds:itemID="{7DC29E70-DC12-4D50-ABDF-5EEDFEBA66D9}">
  <ds:schemaRefs>
    <ds:schemaRef ds:uri="http://schemas.microsoft.com/sharepoint/v3/contenttype/forms"/>
  </ds:schemaRefs>
</ds:datastoreItem>
</file>

<file path=customXml/itemProps3.xml><?xml version="1.0" encoding="utf-8"?>
<ds:datastoreItem xmlns:ds="http://schemas.openxmlformats.org/officeDocument/2006/customXml" ds:itemID="{89FE6D49-BCAF-4E72-93DE-7EEB2ADFF195}">
  <ds:schemaRefs>
    <ds:schemaRef ds:uri="http://purl.org/dc/terms/"/>
    <ds:schemaRef ds:uri="http://schemas.microsoft.com/office/2006/metadata/properties"/>
    <ds:schemaRef ds:uri="http://purl.org/dc/dcmitype/"/>
    <ds:schemaRef ds:uri="http://schemas.microsoft.com/office/infopath/2007/PartnerControls"/>
    <ds:schemaRef ds:uri="http://schemas.microsoft.com/office/2006/documentManagement/types"/>
    <ds:schemaRef ds:uri="http://schemas.openxmlformats.org/package/2006/metadata/core-properties"/>
    <ds:schemaRef ds:uri="http://www.w3.org/XML/1998/namespace"/>
    <ds:schemaRef ds:uri="http://purl.org/dc/elements/1.1/"/>
    <ds:schemaRef ds:uri="a0e5fd4b-7d75-4738-9488-266028ce7605"/>
    <ds:schemaRef ds:uri="483ddff2-9b2b-4368-b8cd-378ac60c41e5"/>
  </ds:schemaRefs>
</ds:datastoreItem>
</file>

<file path=customXml/itemProps4.xml><?xml version="1.0" encoding="utf-8"?>
<ds:datastoreItem xmlns:ds="http://schemas.openxmlformats.org/officeDocument/2006/customXml" ds:itemID="{3F8BBCF6-D5E7-4924-B3F3-165F40AE064F}"/>
</file>

<file path=docProps/app.xml><?xml version="1.0" encoding="utf-8"?>
<Properties xmlns="http://schemas.openxmlformats.org/officeDocument/2006/extended-properties" xmlns:vt="http://schemas.openxmlformats.org/officeDocument/2006/docPropsVTypes">
  <Template/>
  <TotalTime>146</TotalTime>
  <Words>759</Words>
  <Application>Microsoft Office PowerPoint</Application>
  <PresentationFormat>Widescreen</PresentationFormat>
  <Paragraphs>69</Paragraphs>
  <Slides>10</Slides>
  <Notes>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Arial Narrow</vt:lpstr>
      <vt:lpstr>Calibri</vt:lpstr>
      <vt:lpstr>Calibri Light</vt:lpstr>
      <vt:lpstr>Montserrat</vt:lpstr>
      <vt:lpstr>Office Theme</vt:lpstr>
      <vt:lpstr>1_Office Theme</vt:lpstr>
      <vt:lpstr>PowerPoint Presentation</vt:lpstr>
      <vt:lpstr>PowerPoint Presentation</vt:lpstr>
      <vt:lpstr>PowerPoint Presentation</vt:lpstr>
      <vt:lpstr>PowerPoint Presentation</vt:lpstr>
      <vt:lpstr>Values</vt:lpstr>
      <vt:lpstr>PowerPoint Presentation</vt:lpstr>
      <vt:lpstr>Top Reasons to Be Part of NAP</vt:lpstr>
      <vt:lpstr>Journal of Interprofessional Education &amp; Practice (JIEP)</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Academies of Practice</dc:title>
  <dc:creator>Sarah Brandenburg</dc:creator>
  <cp:lastModifiedBy>Melanie Bowzer</cp:lastModifiedBy>
  <cp:revision>67</cp:revision>
  <dcterms:created xsi:type="dcterms:W3CDTF">2015-06-18T14:06:52Z</dcterms:created>
  <dcterms:modified xsi:type="dcterms:W3CDTF">2025-12-16T21:09:24Z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0x010100E3FE71D4D4128147AC167CCE46792A35</vt:lpwstr>
  </property>
  <property fmtid="{D5CDD505-2E9C-101B-9397-08002B2CF9AE}" pid="3" name="_dlc_DocIdItemGuid">
    <vt:lpwstr>65460371-162e-48c2-b02a-8a5498dcf090</vt:lpwstr>
  </property>
  <property fmtid="{D5CDD505-2E9C-101B-9397-08002B2CF9AE}" pid="4" name="MediaServiceImageTags">
    <vt:lpwstr/>
  </property>
</Properties>
</file>