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Layouts/slideLayout4.xml" ContentType="application/vnd.openxmlformats-officedocument.presentationml.slideLayout+xml"/>
  <Override PartName="/ppt/handoutMasters/handoutMaster1.xml" ContentType="application/vnd.openxmlformats-officedocument.presentationml.handoutMaster+xml"/>
  <Override PartName="/ppt/slideMasters/slideMaster1.xml" ContentType="application/vnd.openxmlformats-officedocument.presentationml.slideMaster+xml"/>
  <Override PartName="/customXml/itemProps1.xml" ContentType="application/vnd.openxmlformats-officedocument.customXmlProperties+xml"/>
  <Override PartName="/customXml/itemProps2.xml" ContentType="application/vnd.openxmlformats-officedocument.customXmlProperties+xml"/>
  <Override PartName="/ppt/notesMasters/notesMaster1.xml" ContentType="application/vnd.openxmlformats-officedocument.presentationml.notesMaster+xml"/>
  <Override PartName="/ppt/presentation.xml" ContentType="application/vnd.openxmlformats-officedocument.presentationml.presentation.main+xml"/>
  <Override PartName="/customXml/itemProps3.xml" ContentType="application/vnd.openxmlformats-officedocument.customXmlProperties+xml"/>
  <Override PartName="/ppt/slideLayouts/slideLayout14.xml" ContentType="application/vnd.openxmlformats-officedocument.presentationml.slideLayout+xml"/>
  <Override PartName="/docMetadata/LabelInfo.xml" ContentType="application/vnd.ms-office.classificationlabel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s/slide2.xml" ContentType="application/vnd.openxmlformats-officedocument.presentationml.slide+xml"/>
  <Override PartName="/ppt/authors.xml" ContentType="application/vnd.ms-powerpoint.authors+xml"/>
  <Override PartName="/ppt/slides/slide1.xml" ContentType="application/vnd.openxmlformats-officedocument.presentationml.slide+xml"/>
  <Override PartName="/ppt/slideLayouts/slideLayout8.xml" ContentType="application/vnd.openxmlformats-officedocument.presentationml.slideLayout+xml"/>
  <Override PartName="/ppt/presProps.xml" ContentType="application/vnd.openxmlformats-officedocument.presentationml.presProps+xml"/>
  <Override PartName="/ppt/slideLayouts/slideLayout21.xml" ContentType="application/vnd.openxmlformats-officedocument.presentationml.slideLayout+xml"/>
  <Override PartName="/ppt/slideLayouts/slideLayout25.xml" ContentType="application/vnd.openxmlformats-officedocument.presentationml.slideLayout+xml"/>
  <Override PartName="/ppt/slideLayouts/slideLayout13.xml" ContentType="application/vnd.openxmlformats-officedocument.presentationml.slideLayout+xml"/>
  <Override PartName="/ppt/slides/slide4.xml" ContentType="application/vnd.openxmlformats-officedocument.presentationml.slide+xml"/>
  <Override PartName="/ppt/slideLayouts/slideLayout31.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Layouts/slideLayout18.xml" ContentType="application/vnd.openxmlformats-officedocument.presentationml.slideLayout+xml"/>
  <Override PartName="/ppt/slideLayouts/slideLayout5.xml" ContentType="application/vnd.openxmlformats-officedocument.presentationml.slideLayout+xml"/>
  <Override PartName="/ppt/slideLayouts/slideLayout12.xml" ContentType="application/vnd.openxmlformats-officedocument.presentationml.slideLayout+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s/slide5.xml" ContentType="application/vnd.openxmlformats-officedocument.presentationml.slide+xml"/>
  <Override PartName="/ppt/slideLayouts/slideLayout30.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s/slide3.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0" r:id="rId4"/>
  </p:sldMasterIdLst>
  <p:notesMasterIdLst>
    <p:notesMasterId r:id="rId12"/>
  </p:notesMasterIdLst>
  <p:handoutMasterIdLst>
    <p:handoutMasterId r:id="rId13"/>
  </p:handoutMasterIdLst>
  <p:sldIdLst>
    <p:sldId id="256" r:id="rId5"/>
    <p:sldId id="277" r:id="rId6"/>
    <p:sldId id="264" r:id="rId7"/>
    <p:sldId id="266" r:id="rId8"/>
    <p:sldId id="271" r:id="rId9"/>
    <p:sldId id="278" r:id="rId10"/>
    <p:sldId id="27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473" autoAdjust="0"/>
    <p:restoredTop sz="95033" autoAdjust="0"/>
  </p:normalViewPr>
  <p:slideViewPr>
    <p:cSldViewPr snapToGrid="0">
      <p:cViewPr varScale="1">
        <p:scale>
          <a:sx n="107" d="100"/>
          <a:sy n="107" d="100"/>
        </p:scale>
        <p:origin x="378" y="9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customXml" Target="../customXml/item4.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95450C9-30E0-4ACF-BDD1-092463FFFB0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FB36ABAD-DFC6-41BB-AF76-77EBFA4568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C79BF0D-A27E-4949-BA05-26DFC7FA342E}" type="datetimeFigureOut">
              <a:rPr lang="en-US" smtClean="0"/>
              <a:t>4/7/2026</a:t>
            </a:fld>
            <a:endParaRPr lang="en-US" dirty="0"/>
          </a:p>
        </p:txBody>
      </p:sp>
      <p:sp>
        <p:nvSpPr>
          <p:cNvPr id="4" name="Footer Placeholder 3">
            <a:extLst>
              <a:ext uri="{FF2B5EF4-FFF2-40B4-BE49-F238E27FC236}">
                <a16:creationId xmlns:a16="http://schemas.microsoft.com/office/drawing/2014/main" id="{EEAC7E56-E390-43F2-A87A-4A200501E44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56FB9EB-179C-4409-A4AF-09861B235A3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5762803-C07A-499E-9504-8ED8734DAF46}" type="slidenum">
              <a:rPr lang="en-US" smtClean="0"/>
              <a:t>‹#›</a:t>
            </a:fld>
            <a:endParaRPr lang="en-US" dirty="0"/>
          </a:p>
        </p:txBody>
      </p:sp>
    </p:spTree>
    <p:extLst>
      <p:ext uri="{BB962C8B-B14F-4D97-AF65-F5344CB8AC3E}">
        <p14:creationId xmlns:p14="http://schemas.microsoft.com/office/powerpoint/2010/main" val="26244692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C4AA30-155C-4903-9267-E3BBFB95FF41}" type="datetimeFigureOut">
              <a:rPr lang="en-US" smtClean="0"/>
              <a:t>4/7/2026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B3F336-7DD2-47CF-A0F3-D1163B2A9C10}" type="slidenum">
              <a:rPr lang="en-US" smtClean="0"/>
              <a:t>‹#›</a:t>
            </a:fld>
            <a:endParaRPr lang="en-US" dirty="0"/>
          </a:p>
        </p:txBody>
      </p:sp>
    </p:spTree>
    <p:extLst>
      <p:ext uri="{BB962C8B-B14F-4D97-AF65-F5344CB8AC3E}">
        <p14:creationId xmlns:p14="http://schemas.microsoft.com/office/powerpoint/2010/main" val="1747130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r>
              <a:rPr lang="en-US"/>
              <a:t>8/03/20XX</a:t>
            </a:r>
            <a:endParaRPr lang="en-US" dirty="0"/>
          </a:p>
        </p:txBody>
      </p:sp>
      <p:sp>
        <p:nvSpPr>
          <p:cNvPr id="5" name="Footer Placeholder 4"/>
          <p:cNvSpPr>
            <a:spLocks noGrp="1"/>
          </p:cNvSpPr>
          <p:nvPr>
            <p:ph type="ftr" sz="quarter" idx="11"/>
          </p:nvPr>
        </p:nvSpPr>
        <p:spPr/>
        <p:txBody>
          <a:bodyPr/>
          <a:lstStyle/>
          <a:p>
            <a:r>
              <a:rPr lang="en-US"/>
              <a:t>PITCH DECK</a:t>
            </a:r>
            <a:endParaRPr lang="en-US" dirty="0"/>
          </a:p>
        </p:txBody>
      </p:sp>
      <p:sp>
        <p:nvSpPr>
          <p:cNvPr id="6" name="Slide Number Placeholder 5"/>
          <p:cNvSpPr>
            <a:spLocks noGrp="1"/>
          </p:cNvSpPr>
          <p:nvPr>
            <p:ph type="sldNum" sz="quarter" idx="12"/>
          </p:nvPr>
        </p:nvSpPr>
        <p:spPr/>
        <p:txBody>
          <a:bodyPr/>
          <a:lstStyle/>
          <a:p>
            <a:fld id="{BF860B6F-2FE3-4DE6-9496-980E987E7466}" type="slidenum">
              <a:rPr lang="en-US" smtClean="0"/>
              <a:pPr/>
              <a:t>‹#›</a:t>
            </a:fld>
            <a:endParaRPr lang="en-US" dirty="0"/>
          </a:p>
        </p:txBody>
      </p:sp>
    </p:spTree>
    <p:extLst>
      <p:ext uri="{BB962C8B-B14F-4D97-AF65-F5344CB8AC3E}">
        <p14:creationId xmlns:p14="http://schemas.microsoft.com/office/powerpoint/2010/main" val="4260579273"/>
      </p:ext>
    </p:extLst>
  </p:cSld>
  <p:clrMapOvr>
    <a:masterClrMapping/>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8/03/20XX</a:t>
            </a:r>
            <a:endParaRPr lang="en-US" dirty="0"/>
          </a:p>
        </p:txBody>
      </p:sp>
      <p:sp>
        <p:nvSpPr>
          <p:cNvPr id="5" name="Footer Placeholder 4"/>
          <p:cNvSpPr>
            <a:spLocks noGrp="1"/>
          </p:cNvSpPr>
          <p:nvPr>
            <p:ph type="ftr" sz="quarter" idx="11"/>
          </p:nvPr>
        </p:nvSpPr>
        <p:spPr/>
        <p:txBody>
          <a:bodyPr/>
          <a:lstStyle/>
          <a:p>
            <a:r>
              <a:rPr lang="en-US"/>
              <a:t>PITCH DECK</a:t>
            </a:r>
            <a:endParaRPr lang="en-US" dirty="0"/>
          </a:p>
        </p:txBody>
      </p:sp>
      <p:sp>
        <p:nvSpPr>
          <p:cNvPr id="6" name="Slide Number Placeholder 5"/>
          <p:cNvSpPr>
            <a:spLocks noGrp="1"/>
          </p:cNvSpPr>
          <p:nvPr>
            <p:ph type="sldNum" sz="quarter" idx="12"/>
          </p:nvPr>
        </p:nvSpPr>
        <p:spPr/>
        <p:txBody>
          <a:bodyPr/>
          <a:lstStyle/>
          <a:p>
            <a:fld id="{BF860B6F-2FE3-4DE6-9496-980E987E7466}" type="slidenum">
              <a:rPr lang="en-US" smtClean="0"/>
              <a:pPr/>
              <a:t>‹#›</a:t>
            </a:fld>
            <a:endParaRPr lang="en-US" dirty="0"/>
          </a:p>
        </p:txBody>
      </p:sp>
    </p:spTree>
    <p:extLst>
      <p:ext uri="{BB962C8B-B14F-4D97-AF65-F5344CB8AC3E}">
        <p14:creationId xmlns:p14="http://schemas.microsoft.com/office/powerpoint/2010/main" val="2648289175"/>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8/03/20XX</a:t>
            </a:r>
            <a:endParaRPr lang="en-US" dirty="0"/>
          </a:p>
        </p:txBody>
      </p:sp>
      <p:sp>
        <p:nvSpPr>
          <p:cNvPr id="5" name="Footer Placeholder 4"/>
          <p:cNvSpPr>
            <a:spLocks noGrp="1"/>
          </p:cNvSpPr>
          <p:nvPr>
            <p:ph type="ftr" sz="quarter" idx="11"/>
          </p:nvPr>
        </p:nvSpPr>
        <p:spPr/>
        <p:txBody>
          <a:bodyPr/>
          <a:lstStyle/>
          <a:p>
            <a:r>
              <a:rPr lang="en-US"/>
              <a:t>PITCH DECK</a:t>
            </a:r>
            <a:endParaRPr lang="en-US" dirty="0"/>
          </a:p>
        </p:txBody>
      </p:sp>
      <p:sp>
        <p:nvSpPr>
          <p:cNvPr id="6" name="Slide Number Placeholder 5"/>
          <p:cNvSpPr>
            <a:spLocks noGrp="1"/>
          </p:cNvSpPr>
          <p:nvPr>
            <p:ph type="sldNum" sz="quarter" idx="12"/>
          </p:nvPr>
        </p:nvSpPr>
        <p:spPr/>
        <p:txBody>
          <a:bodyPr/>
          <a:lstStyle/>
          <a:p>
            <a:fld id="{BF860B6F-2FE3-4DE6-9496-980E987E7466}" type="slidenum">
              <a:rPr lang="en-US" smtClean="0"/>
              <a:pPr/>
              <a:t>‹#›</a:t>
            </a:fld>
            <a:endParaRPr lang="en-US" dirty="0"/>
          </a:p>
        </p:txBody>
      </p:sp>
    </p:spTree>
    <p:extLst>
      <p:ext uri="{BB962C8B-B14F-4D97-AF65-F5344CB8AC3E}">
        <p14:creationId xmlns:p14="http://schemas.microsoft.com/office/powerpoint/2010/main" val="2100766465"/>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7343BBF-5896-492F-B293-DE44DE83197D}"/>
              </a:ext>
              <a:ext uri="{C183D7F6-B498-43B3-948B-1728B52AA6E4}">
                <adec:decorative xmlns:adec="http://schemas.microsoft.com/office/drawing/2017/decorative" val="1"/>
              </a:ext>
            </a:extLst>
          </p:cNvPr>
          <p:cNvSpPr/>
          <p:nvPr userDrawn="1"/>
        </p:nvSpPr>
        <p:spPr>
          <a:xfrm>
            <a:off x="3600127" y="5095875"/>
            <a:ext cx="4991747" cy="1762125"/>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6" name="Picture Placeholder 5">
            <a:extLst>
              <a:ext uri="{FF2B5EF4-FFF2-40B4-BE49-F238E27FC236}">
                <a16:creationId xmlns:a16="http://schemas.microsoft.com/office/drawing/2014/main" id="{28BC4C36-9C93-4585-BF64-797C379471F5}"/>
              </a:ext>
            </a:extLst>
          </p:cNvPr>
          <p:cNvSpPr>
            <a:spLocks noGrp="1"/>
          </p:cNvSpPr>
          <p:nvPr>
            <p:ph type="pic" sz="quarter" idx="10" hasCustomPrompt="1"/>
          </p:nvPr>
        </p:nvSpPr>
        <p:spPr>
          <a:xfrm>
            <a:off x="466725" y="466725"/>
            <a:ext cx="11258550" cy="5924550"/>
          </a:xfrm>
          <a:custGeom>
            <a:avLst/>
            <a:gdLst>
              <a:gd name="connsiteX0" fmla="*/ 0 w 11258550"/>
              <a:gd name="connsiteY0" fmla="*/ 0 h 5924550"/>
              <a:gd name="connsiteX1" fmla="*/ 11258550 w 11258550"/>
              <a:gd name="connsiteY1" fmla="*/ 0 h 5924550"/>
              <a:gd name="connsiteX2" fmla="*/ 11258550 w 11258550"/>
              <a:gd name="connsiteY2" fmla="*/ 5924550 h 5924550"/>
              <a:gd name="connsiteX3" fmla="*/ 8125149 w 11258550"/>
              <a:gd name="connsiteY3" fmla="*/ 5924550 h 5924550"/>
              <a:gd name="connsiteX4" fmla="*/ 8125149 w 11258550"/>
              <a:gd name="connsiteY4" fmla="*/ 4629150 h 5924550"/>
              <a:gd name="connsiteX5" fmla="*/ 3133402 w 11258550"/>
              <a:gd name="connsiteY5" fmla="*/ 4629150 h 5924550"/>
              <a:gd name="connsiteX6" fmla="*/ 3133402 w 11258550"/>
              <a:gd name="connsiteY6" fmla="*/ 5924550 h 5924550"/>
              <a:gd name="connsiteX7" fmla="*/ 0 w 11258550"/>
              <a:gd name="connsiteY7" fmla="*/ 5924550 h 592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258550" h="5924550">
                <a:moveTo>
                  <a:pt x="0" y="0"/>
                </a:moveTo>
                <a:lnTo>
                  <a:pt x="11258550" y="0"/>
                </a:lnTo>
                <a:lnTo>
                  <a:pt x="11258550" y="5924550"/>
                </a:lnTo>
                <a:lnTo>
                  <a:pt x="8125149" y="5924550"/>
                </a:lnTo>
                <a:lnTo>
                  <a:pt x="8125149" y="4629150"/>
                </a:lnTo>
                <a:lnTo>
                  <a:pt x="3133402" y="4629150"/>
                </a:lnTo>
                <a:lnTo>
                  <a:pt x="3133402" y="5924550"/>
                </a:lnTo>
                <a:lnTo>
                  <a:pt x="0" y="5924550"/>
                </a:lnTo>
                <a:close/>
              </a:path>
            </a:pathLst>
          </a:custGeom>
        </p:spPr>
        <p:txBody>
          <a:bodyPr wrap="square">
            <a:noAutofit/>
          </a:bodyPr>
          <a:lstStyle>
            <a:lvl1pPr marL="0" indent="0" algn="ctr">
              <a:buNone/>
              <a:defRPr/>
            </a:lvl1pPr>
          </a:lstStyle>
          <a:p>
            <a:r>
              <a:rPr lang="en-US" dirty="0"/>
              <a:t>Click to add photo</a:t>
            </a:r>
          </a:p>
        </p:txBody>
      </p:sp>
      <p:sp>
        <p:nvSpPr>
          <p:cNvPr id="18" name="Text Placeholder 17">
            <a:extLst>
              <a:ext uri="{FF2B5EF4-FFF2-40B4-BE49-F238E27FC236}">
                <a16:creationId xmlns:a16="http://schemas.microsoft.com/office/drawing/2014/main" id="{7749D11F-03B6-400D-94E7-177EEBC5C7C3}"/>
              </a:ext>
            </a:extLst>
          </p:cNvPr>
          <p:cNvSpPr>
            <a:spLocks noGrp="1"/>
          </p:cNvSpPr>
          <p:nvPr>
            <p:ph type="body" sz="quarter" idx="12" hasCustomPrompt="1"/>
          </p:nvPr>
        </p:nvSpPr>
        <p:spPr>
          <a:xfrm>
            <a:off x="3960921" y="6176266"/>
            <a:ext cx="4270159" cy="339247"/>
          </a:xfrm>
        </p:spPr>
        <p:txBody>
          <a:bodyPr>
            <a:noAutofit/>
          </a:bodyPr>
          <a:lstStyle>
            <a:lvl1pPr marL="0" indent="0" algn="ctr">
              <a:buNone/>
              <a:defRPr sz="2000" spc="100" baseline="0">
                <a:solidFill>
                  <a:schemeClr val="accent6"/>
                </a:solidFill>
              </a:defRPr>
            </a:lvl1pPr>
          </a:lstStyle>
          <a:p>
            <a:pPr lvl="0"/>
            <a:r>
              <a:rPr lang="en-US"/>
              <a:t>Click to add name</a:t>
            </a:r>
          </a:p>
        </p:txBody>
      </p:sp>
      <p:sp>
        <p:nvSpPr>
          <p:cNvPr id="2" name="Title 1">
            <a:extLst>
              <a:ext uri="{FF2B5EF4-FFF2-40B4-BE49-F238E27FC236}">
                <a16:creationId xmlns:a16="http://schemas.microsoft.com/office/drawing/2014/main" id="{984C86F7-04B1-4F1F-B4FB-8A3C2793606D}"/>
              </a:ext>
            </a:extLst>
          </p:cNvPr>
          <p:cNvSpPr>
            <a:spLocks noGrp="1"/>
          </p:cNvSpPr>
          <p:nvPr>
            <p:ph type="title" hasCustomPrompt="1"/>
          </p:nvPr>
        </p:nvSpPr>
        <p:spPr>
          <a:xfrm>
            <a:off x="3960940" y="5489855"/>
            <a:ext cx="4270248" cy="640080"/>
          </a:xfrm>
        </p:spPr>
        <p:txBody>
          <a:bodyPr anchor="t">
            <a:noAutofit/>
          </a:bodyPr>
          <a:lstStyle>
            <a:lvl1pPr algn="ctr">
              <a:lnSpc>
                <a:spcPct val="80000"/>
              </a:lnSpc>
              <a:defRPr sz="5000" cap="all" baseline="0">
                <a:ln w="19050">
                  <a:solidFill>
                    <a:schemeClr val="accent6"/>
                  </a:solidFill>
                </a:ln>
                <a:noFill/>
              </a:defRPr>
            </a:lvl1pPr>
          </a:lstStyle>
          <a:p>
            <a:r>
              <a:rPr lang="en-US" dirty="0"/>
              <a:t>Click to add title</a:t>
            </a:r>
          </a:p>
        </p:txBody>
      </p:sp>
    </p:spTree>
    <p:extLst>
      <p:ext uri="{BB962C8B-B14F-4D97-AF65-F5344CB8AC3E}">
        <p14:creationId xmlns:p14="http://schemas.microsoft.com/office/powerpoint/2010/main" val="21189537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About Us">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D96E7A44-0539-4C8E-ABEB-E56B131C44E7}"/>
              </a:ext>
              <a:ext uri="{C183D7F6-B498-43B3-948B-1728B52AA6E4}">
                <adec:decorative xmlns:adec="http://schemas.microsoft.com/office/drawing/2017/decorative" val="1"/>
              </a:ext>
            </a:extLst>
          </p:cNvPr>
          <p:cNvSpPr/>
          <p:nvPr userDrawn="1"/>
        </p:nvSpPr>
        <p:spPr>
          <a:xfrm>
            <a:off x="6029326" y="2152651"/>
            <a:ext cx="6162674" cy="290988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1" name="Picture Placeholder 10">
            <a:extLst>
              <a:ext uri="{FF2B5EF4-FFF2-40B4-BE49-F238E27FC236}">
                <a16:creationId xmlns:a16="http://schemas.microsoft.com/office/drawing/2014/main" id="{200CB7D0-0851-45AD-932F-0A0BD59CCB01}"/>
              </a:ext>
            </a:extLst>
          </p:cNvPr>
          <p:cNvSpPr>
            <a:spLocks noGrp="1"/>
          </p:cNvSpPr>
          <p:nvPr>
            <p:ph type="pic" sz="quarter" idx="13" hasCustomPrompt="1"/>
          </p:nvPr>
        </p:nvSpPr>
        <p:spPr>
          <a:xfrm>
            <a:off x="1" y="466726"/>
            <a:ext cx="6848474" cy="6391274"/>
          </a:xfrm>
          <a:custGeom>
            <a:avLst/>
            <a:gdLst>
              <a:gd name="connsiteX0" fmla="*/ 0 w 6848474"/>
              <a:gd name="connsiteY0" fmla="*/ 0 h 6391274"/>
              <a:gd name="connsiteX1" fmla="*/ 6848474 w 6848474"/>
              <a:gd name="connsiteY1" fmla="*/ 0 h 6391274"/>
              <a:gd name="connsiteX2" fmla="*/ 6848474 w 6848474"/>
              <a:gd name="connsiteY2" fmla="*/ 1685925 h 6391274"/>
              <a:gd name="connsiteX3" fmla="*/ 6029325 w 6848474"/>
              <a:gd name="connsiteY3" fmla="*/ 1685925 h 6391274"/>
              <a:gd name="connsiteX4" fmla="*/ 6029325 w 6848474"/>
              <a:gd name="connsiteY4" fmla="*/ 4595813 h 6391274"/>
              <a:gd name="connsiteX5" fmla="*/ 6848474 w 6848474"/>
              <a:gd name="connsiteY5" fmla="*/ 4595813 h 6391274"/>
              <a:gd name="connsiteX6" fmla="*/ 6848474 w 6848474"/>
              <a:gd name="connsiteY6" fmla="*/ 6391274 h 6391274"/>
              <a:gd name="connsiteX7" fmla="*/ 0 w 6848474"/>
              <a:gd name="connsiteY7" fmla="*/ 6391274 h 63912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48474" h="6391274">
                <a:moveTo>
                  <a:pt x="0" y="0"/>
                </a:moveTo>
                <a:lnTo>
                  <a:pt x="6848474" y="0"/>
                </a:lnTo>
                <a:lnTo>
                  <a:pt x="6848474" y="1685925"/>
                </a:lnTo>
                <a:lnTo>
                  <a:pt x="6029325" y="1685925"/>
                </a:lnTo>
                <a:lnTo>
                  <a:pt x="6029325" y="4595813"/>
                </a:lnTo>
                <a:lnTo>
                  <a:pt x="6848474" y="4595813"/>
                </a:lnTo>
                <a:lnTo>
                  <a:pt x="6848474" y="6391274"/>
                </a:lnTo>
                <a:lnTo>
                  <a:pt x="0" y="6391274"/>
                </a:lnTo>
                <a:close/>
              </a:path>
            </a:pathLst>
          </a:custGeom>
        </p:spPr>
        <p:txBody>
          <a:bodyPr wrap="square">
            <a:noAutofit/>
          </a:bodyPr>
          <a:lstStyle>
            <a:lvl1pPr marL="0" indent="0" algn="ctr">
              <a:buNone/>
              <a:defRPr/>
            </a:lvl1pPr>
          </a:lstStyle>
          <a:p>
            <a:r>
              <a:rPr lang="en-US" dirty="0"/>
              <a:t>Click to add photo</a:t>
            </a:r>
          </a:p>
        </p:txBody>
      </p:sp>
      <p:sp>
        <p:nvSpPr>
          <p:cNvPr id="4" name="Date Placeholder 3">
            <a:extLst>
              <a:ext uri="{FF2B5EF4-FFF2-40B4-BE49-F238E27FC236}">
                <a16:creationId xmlns:a16="http://schemas.microsoft.com/office/drawing/2014/main" id="{BE0C0B0C-9F99-4C31-993B-EB072ABAD206}"/>
              </a:ext>
            </a:extLst>
          </p:cNvPr>
          <p:cNvSpPr>
            <a:spLocks noGrp="1"/>
          </p:cNvSpPr>
          <p:nvPr>
            <p:ph type="dt" sz="half" idx="10"/>
          </p:nvPr>
        </p:nvSpPr>
        <p:spPr/>
        <p:txBody>
          <a:bodyPr>
            <a:noAutofit/>
          </a:bodyPr>
          <a:lstStyle>
            <a:lvl1pPr>
              <a:defRPr>
                <a:solidFill>
                  <a:schemeClr val="accent1"/>
                </a:solidFill>
              </a:defRPr>
            </a:lvl1pPr>
          </a:lstStyle>
          <a:p>
            <a:r>
              <a:rPr lang="en-US" dirty="0"/>
              <a:t>8/03/20XX</a:t>
            </a:r>
          </a:p>
        </p:txBody>
      </p:sp>
      <p:sp>
        <p:nvSpPr>
          <p:cNvPr id="5" name="Footer Placeholder 4">
            <a:extLst>
              <a:ext uri="{FF2B5EF4-FFF2-40B4-BE49-F238E27FC236}">
                <a16:creationId xmlns:a16="http://schemas.microsoft.com/office/drawing/2014/main" id="{B632CDF4-F0E3-4D07-89C6-5ABCCDDD8726}"/>
              </a:ext>
            </a:extLst>
          </p:cNvPr>
          <p:cNvSpPr>
            <a:spLocks noGrp="1"/>
          </p:cNvSpPr>
          <p:nvPr>
            <p:ph type="ftr" sz="quarter" idx="11"/>
          </p:nvPr>
        </p:nvSpPr>
        <p:spPr/>
        <p:txBody>
          <a:bodyPr>
            <a:noAutofit/>
          </a:bodyPr>
          <a:lstStyle>
            <a:lvl1pPr>
              <a:defRPr>
                <a:solidFill>
                  <a:schemeClr val="accent1"/>
                </a:solidFill>
              </a:defRPr>
            </a:lvl1pPr>
          </a:lstStyle>
          <a:p>
            <a:r>
              <a:rPr lang="en-US" dirty="0"/>
              <a:t>PITCH DECK</a:t>
            </a:r>
          </a:p>
        </p:txBody>
      </p:sp>
      <p:sp>
        <p:nvSpPr>
          <p:cNvPr id="6" name="Slide Number Placeholder 5">
            <a:extLst>
              <a:ext uri="{FF2B5EF4-FFF2-40B4-BE49-F238E27FC236}">
                <a16:creationId xmlns:a16="http://schemas.microsoft.com/office/drawing/2014/main" id="{645BDA5F-715E-4514-9476-437B3EB01335}"/>
              </a:ext>
            </a:extLst>
          </p:cNvPr>
          <p:cNvSpPr>
            <a:spLocks noGrp="1"/>
          </p:cNvSpPr>
          <p:nvPr>
            <p:ph type="sldNum" sz="quarter" idx="12"/>
          </p:nvPr>
        </p:nvSpPr>
        <p:spPr/>
        <p:txBody>
          <a:bodyPr>
            <a:noAutofit/>
          </a:bodyPr>
          <a:lstStyle>
            <a:lvl1pPr>
              <a:defRPr>
                <a:solidFill>
                  <a:schemeClr val="accent1"/>
                </a:solidFill>
              </a:defRPr>
            </a:lvl1pPr>
          </a:lstStyle>
          <a:p>
            <a:fld id="{BF860B6F-2FE3-4DE6-9496-980E987E7466}" type="slidenum">
              <a:rPr lang="en-US" smtClean="0"/>
              <a:pPr/>
              <a:t>‹#›</a:t>
            </a:fld>
            <a:endParaRPr lang="en-US" dirty="0"/>
          </a:p>
        </p:txBody>
      </p:sp>
      <p:sp>
        <p:nvSpPr>
          <p:cNvPr id="9" name="Text Placeholder 8">
            <a:extLst>
              <a:ext uri="{FF2B5EF4-FFF2-40B4-BE49-F238E27FC236}">
                <a16:creationId xmlns:a16="http://schemas.microsoft.com/office/drawing/2014/main" id="{A9D38E0F-D52F-4777-9D68-D30CB3B8C8ED}"/>
              </a:ext>
            </a:extLst>
          </p:cNvPr>
          <p:cNvSpPr>
            <a:spLocks noGrp="1"/>
          </p:cNvSpPr>
          <p:nvPr>
            <p:ph type="body" sz="quarter" idx="14" hasCustomPrompt="1"/>
          </p:nvPr>
        </p:nvSpPr>
        <p:spPr>
          <a:xfrm>
            <a:off x="6524625" y="2624137"/>
            <a:ext cx="5172075" cy="2033588"/>
          </a:xfrm>
        </p:spPr>
        <p:txBody>
          <a:bodyPr>
            <a:noAutofit/>
          </a:bodyPr>
          <a:lstStyle>
            <a:lvl1pPr marL="0" indent="0">
              <a:lnSpc>
                <a:spcPct val="125000"/>
              </a:lnSpc>
              <a:spcBef>
                <a:spcPts val="0"/>
              </a:spcBef>
              <a:buNone/>
              <a:defRPr sz="1600" spc="100" baseline="0">
                <a:solidFill>
                  <a:schemeClr val="bg1"/>
                </a:solidFill>
              </a:defRPr>
            </a:lvl1pPr>
          </a:lstStyle>
          <a:p>
            <a:pPr lvl="0"/>
            <a:r>
              <a:rPr lang="en-US" dirty="0"/>
              <a:t>Click to add text</a:t>
            </a:r>
          </a:p>
        </p:txBody>
      </p:sp>
      <p:sp>
        <p:nvSpPr>
          <p:cNvPr id="13" name="Title 1">
            <a:extLst>
              <a:ext uri="{FF2B5EF4-FFF2-40B4-BE49-F238E27FC236}">
                <a16:creationId xmlns:a16="http://schemas.microsoft.com/office/drawing/2014/main" id="{1E083E92-8775-41F5-A992-0786A4081385}"/>
              </a:ext>
            </a:extLst>
          </p:cNvPr>
          <p:cNvSpPr>
            <a:spLocks noGrp="1"/>
          </p:cNvSpPr>
          <p:nvPr>
            <p:ph type="title" hasCustomPrompt="1"/>
          </p:nvPr>
        </p:nvSpPr>
        <p:spPr>
          <a:xfrm>
            <a:off x="7692272" y="671808"/>
            <a:ext cx="3661528" cy="639192"/>
          </a:xfrm>
        </p:spPr>
        <p:txBody>
          <a:bodyPr/>
          <a:lstStyle>
            <a:lvl1pPr algn="ctr">
              <a:defRPr/>
            </a:lvl1pPr>
          </a:lstStyle>
          <a:p>
            <a:r>
              <a:rPr lang="en-US" dirty="0"/>
              <a:t>Click to add title</a:t>
            </a:r>
          </a:p>
        </p:txBody>
      </p:sp>
    </p:spTree>
    <p:extLst>
      <p:ext uri="{BB962C8B-B14F-4D97-AF65-F5344CB8AC3E}">
        <p14:creationId xmlns:p14="http://schemas.microsoft.com/office/powerpoint/2010/main" val="17727612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Market Overview">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E12FB566-AB0F-4A84-A379-5B7A132A1E1B}"/>
              </a:ext>
            </a:extLst>
          </p:cNvPr>
          <p:cNvSpPr>
            <a:spLocks noGrp="1"/>
          </p:cNvSpPr>
          <p:nvPr>
            <p:ph type="dt" sz="half" idx="10"/>
          </p:nvPr>
        </p:nvSpPr>
        <p:spPr/>
        <p:txBody>
          <a:bodyPr>
            <a:noAutofit/>
          </a:bodyPr>
          <a:lstStyle/>
          <a:p>
            <a:r>
              <a:rPr lang="en-US" dirty="0"/>
              <a:t>8/03/20XX</a:t>
            </a:r>
          </a:p>
        </p:txBody>
      </p:sp>
      <p:sp>
        <p:nvSpPr>
          <p:cNvPr id="6" name="Footer Placeholder 5">
            <a:extLst>
              <a:ext uri="{FF2B5EF4-FFF2-40B4-BE49-F238E27FC236}">
                <a16:creationId xmlns:a16="http://schemas.microsoft.com/office/drawing/2014/main" id="{310B01EE-E344-461A-85A0-3AA7F83AA4FD}"/>
              </a:ext>
            </a:extLst>
          </p:cNvPr>
          <p:cNvSpPr>
            <a:spLocks noGrp="1"/>
          </p:cNvSpPr>
          <p:nvPr>
            <p:ph type="ftr" sz="quarter" idx="11"/>
          </p:nvPr>
        </p:nvSpPr>
        <p:spPr/>
        <p:txBody>
          <a:bodyPr>
            <a:noAutofit/>
          </a:bodyPr>
          <a:lstStyle/>
          <a:p>
            <a:r>
              <a:rPr lang="en-US" dirty="0"/>
              <a:t>PITCH DECK</a:t>
            </a:r>
          </a:p>
        </p:txBody>
      </p:sp>
      <p:sp>
        <p:nvSpPr>
          <p:cNvPr id="7" name="Slide Number Placeholder 6">
            <a:extLst>
              <a:ext uri="{FF2B5EF4-FFF2-40B4-BE49-F238E27FC236}">
                <a16:creationId xmlns:a16="http://schemas.microsoft.com/office/drawing/2014/main" id="{6C09A25E-2DC1-49B1-A962-EFCDB81F9314}"/>
              </a:ext>
            </a:extLst>
          </p:cNvPr>
          <p:cNvSpPr>
            <a:spLocks noGrp="1"/>
          </p:cNvSpPr>
          <p:nvPr>
            <p:ph type="sldNum" sz="quarter" idx="12"/>
          </p:nvPr>
        </p:nvSpPr>
        <p:spPr/>
        <p:txBody>
          <a:bodyPr>
            <a:noAutofit/>
          </a:bodyPr>
          <a:lstStyle/>
          <a:p>
            <a:fld id="{BF860B6F-2FE3-4DE6-9496-980E987E7466}" type="slidenum">
              <a:rPr lang="en-US" smtClean="0"/>
              <a:t>‹#›</a:t>
            </a:fld>
            <a:endParaRPr lang="en-US" dirty="0"/>
          </a:p>
        </p:txBody>
      </p:sp>
      <p:sp>
        <p:nvSpPr>
          <p:cNvPr id="8" name="Picture Placeholder 7">
            <a:extLst>
              <a:ext uri="{FF2B5EF4-FFF2-40B4-BE49-F238E27FC236}">
                <a16:creationId xmlns:a16="http://schemas.microsoft.com/office/drawing/2014/main" id="{6848D9ED-15C8-4EA0-B95F-CFD1BAF0A547}"/>
              </a:ext>
            </a:extLst>
          </p:cNvPr>
          <p:cNvSpPr>
            <a:spLocks noGrp="1"/>
          </p:cNvSpPr>
          <p:nvPr>
            <p:ph type="pic" sz="quarter" idx="13" hasCustomPrompt="1"/>
          </p:nvPr>
        </p:nvSpPr>
        <p:spPr>
          <a:xfrm flipH="1">
            <a:off x="1809750" y="475743"/>
            <a:ext cx="6475268" cy="5915532"/>
          </a:xfrm>
        </p:spPr>
        <p:txBody>
          <a:bodyPr>
            <a:noAutofit/>
          </a:bodyPr>
          <a:lstStyle>
            <a:lvl1pPr marL="0" indent="0" algn="ctr">
              <a:buNone/>
              <a:defRPr/>
            </a:lvl1pPr>
          </a:lstStyle>
          <a:p>
            <a:r>
              <a:rPr lang="en-US" dirty="0"/>
              <a:t>Click to add photo</a:t>
            </a:r>
          </a:p>
        </p:txBody>
      </p:sp>
      <p:sp>
        <p:nvSpPr>
          <p:cNvPr id="11" name="Text Placeholder 10">
            <a:extLst>
              <a:ext uri="{FF2B5EF4-FFF2-40B4-BE49-F238E27FC236}">
                <a16:creationId xmlns:a16="http://schemas.microsoft.com/office/drawing/2014/main" id="{2CEF9385-3B06-4216-9420-A91190C6B7CC}"/>
              </a:ext>
            </a:extLst>
          </p:cNvPr>
          <p:cNvSpPr>
            <a:spLocks noGrp="1"/>
          </p:cNvSpPr>
          <p:nvPr>
            <p:ph type="body" sz="quarter" idx="16" hasCustomPrompt="1"/>
          </p:nvPr>
        </p:nvSpPr>
        <p:spPr>
          <a:xfrm>
            <a:off x="8691419" y="1125633"/>
            <a:ext cx="2937452" cy="1192694"/>
          </a:xfrm>
          <a:prstGeom prst="rect">
            <a:avLst/>
          </a:prstGeom>
        </p:spPr>
        <p:txBody>
          <a:bodyPr anchor="t">
            <a:noAutofit/>
          </a:bodyPr>
          <a:lstStyle>
            <a:lvl1pPr marL="0" indent="0" algn="l">
              <a:lnSpc>
                <a:spcPct val="100000"/>
              </a:lnSpc>
              <a:spcBef>
                <a:spcPts val="1000"/>
              </a:spcBef>
              <a:buNone/>
              <a:defRPr sz="1400" cap="none" spc="100" baseline="0">
                <a:solidFill>
                  <a:schemeClr val="tx1"/>
                </a:solidFill>
                <a:latin typeface="+mn-lt"/>
              </a:defRPr>
            </a:lvl1pPr>
          </a:lstStyle>
          <a:p>
            <a:pPr lvl="0"/>
            <a:r>
              <a:rPr lang="en-US"/>
              <a:t>Click to add text</a:t>
            </a:r>
          </a:p>
        </p:txBody>
      </p:sp>
      <p:sp>
        <p:nvSpPr>
          <p:cNvPr id="12" name="Text Placeholder 10">
            <a:extLst>
              <a:ext uri="{FF2B5EF4-FFF2-40B4-BE49-F238E27FC236}">
                <a16:creationId xmlns:a16="http://schemas.microsoft.com/office/drawing/2014/main" id="{D01ADD07-F155-4B1F-B204-2284F6999B7D}"/>
              </a:ext>
            </a:extLst>
          </p:cNvPr>
          <p:cNvSpPr>
            <a:spLocks noGrp="1"/>
          </p:cNvSpPr>
          <p:nvPr>
            <p:ph type="body" sz="quarter" idx="17" hasCustomPrompt="1"/>
          </p:nvPr>
        </p:nvSpPr>
        <p:spPr>
          <a:xfrm>
            <a:off x="8691419" y="746129"/>
            <a:ext cx="2937452" cy="426393"/>
          </a:xfrm>
          <a:prstGeom prst="rect">
            <a:avLst/>
          </a:prstGeom>
        </p:spPr>
        <p:txBody>
          <a:bodyPr anchor="t">
            <a:noAutofit/>
          </a:bodyPr>
          <a:lstStyle>
            <a:lvl1pPr marL="0" indent="0" algn="l">
              <a:buNone/>
              <a:defRPr sz="2000" cap="all" spc="100" baseline="0">
                <a:solidFill>
                  <a:schemeClr val="accent4"/>
                </a:solidFill>
                <a:latin typeface="+mj-lt"/>
              </a:defRPr>
            </a:lvl1pPr>
          </a:lstStyle>
          <a:p>
            <a:pPr lvl="0"/>
            <a:r>
              <a:rPr lang="en-US"/>
              <a:t>Click to add subtitle</a:t>
            </a:r>
          </a:p>
        </p:txBody>
      </p:sp>
      <p:sp>
        <p:nvSpPr>
          <p:cNvPr id="13" name="Text Placeholder 10">
            <a:extLst>
              <a:ext uri="{FF2B5EF4-FFF2-40B4-BE49-F238E27FC236}">
                <a16:creationId xmlns:a16="http://schemas.microsoft.com/office/drawing/2014/main" id="{129012F5-57FB-4F6F-8FF8-DBA65EC1EF02}"/>
              </a:ext>
            </a:extLst>
          </p:cNvPr>
          <p:cNvSpPr>
            <a:spLocks noGrp="1"/>
          </p:cNvSpPr>
          <p:nvPr>
            <p:ph type="body" sz="quarter" idx="18" hasCustomPrompt="1"/>
          </p:nvPr>
        </p:nvSpPr>
        <p:spPr>
          <a:xfrm>
            <a:off x="8691419" y="4716842"/>
            <a:ext cx="2937452" cy="1106662"/>
          </a:xfrm>
          <a:prstGeom prst="rect">
            <a:avLst/>
          </a:prstGeom>
        </p:spPr>
        <p:txBody>
          <a:bodyPr anchor="t">
            <a:noAutofit/>
          </a:bodyPr>
          <a:lstStyle>
            <a:lvl1pPr marL="0" indent="0" algn="l">
              <a:lnSpc>
                <a:spcPct val="100000"/>
              </a:lnSpc>
              <a:spcBef>
                <a:spcPts val="1000"/>
              </a:spcBef>
              <a:buNone/>
              <a:defRPr sz="1400" cap="none" spc="100" baseline="0">
                <a:solidFill>
                  <a:schemeClr val="tx1"/>
                </a:solidFill>
                <a:latin typeface="+mn-lt"/>
              </a:defRPr>
            </a:lvl1pPr>
          </a:lstStyle>
          <a:p>
            <a:pPr lvl="0"/>
            <a:r>
              <a:rPr lang="en-US"/>
              <a:t>Click to add text</a:t>
            </a:r>
          </a:p>
        </p:txBody>
      </p:sp>
      <p:sp>
        <p:nvSpPr>
          <p:cNvPr id="14" name="Text Placeholder 10">
            <a:extLst>
              <a:ext uri="{FF2B5EF4-FFF2-40B4-BE49-F238E27FC236}">
                <a16:creationId xmlns:a16="http://schemas.microsoft.com/office/drawing/2014/main" id="{FF8E7E45-85D4-40EE-836F-76055F0F8E75}"/>
              </a:ext>
            </a:extLst>
          </p:cNvPr>
          <p:cNvSpPr>
            <a:spLocks noGrp="1"/>
          </p:cNvSpPr>
          <p:nvPr>
            <p:ph type="body" sz="quarter" idx="19" hasCustomPrompt="1"/>
          </p:nvPr>
        </p:nvSpPr>
        <p:spPr>
          <a:xfrm>
            <a:off x="8691419" y="4337338"/>
            <a:ext cx="2937452" cy="426393"/>
          </a:xfrm>
          <a:prstGeom prst="rect">
            <a:avLst/>
          </a:prstGeom>
        </p:spPr>
        <p:txBody>
          <a:bodyPr anchor="t">
            <a:noAutofit/>
          </a:bodyPr>
          <a:lstStyle>
            <a:lvl1pPr marL="0" indent="0" algn="l">
              <a:buNone/>
              <a:defRPr sz="2000" cap="all" spc="100" baseline="0">
                <a:solidFill>
                  <a:schemeClr val="accent4"/>
                </a:solidFill>
                <a:latin typeface="+mj-lt"/>
              </a:defRPr>
            </a:lvl1pPr>
          </a:lstStyle>
          <a:p>
            <a:pPr lvl="0"/>
            <a:r>
              <a:rPr lang="en-US"/>
              <a:t>Click to add subtitle</a:t>
            </a:r>
          </a:p>
        </p:txBody>
      </p:sp>
      <p:sp>
        <p:nvSpPr>
          <p:cNvPr id="15" name="Text Placeholder 10">
            <a:extLst>
              <a:ext uri="{FF2B5EF4-FFF2-40B4-BE49-F238E27FC236}">
                <a16:creationId xmlns:a16="http://schemas.microsoft.com/office/drawing/2014/main" id="{E315DB3C-D2E4-4310-8A18-71457CBD7A4F}"/>
              </a:ext>
            </a:extLst>
          </p:cNvPr>
          <p:cNvSpPr>
            <a:spLocks noGrp="1"/>
          </p:cNvSpPr>
          <p:nvPr>
            <p:ph type="body" sz="quarter" idx="20" hasCustomPrompt="1"/>
          </p:nvPr>
        </p:nvSpPr>
        <p:spPr>
          <a:xfrm>
            <a:off x="8691419" y="2964253"/>
            <a:ext cx="2937452" cy="1106662"/>
          </a:xfrm>
          <a:prstGeom prst="rect">
            <a:avLst/>
          </a:prstGeom>
        </p:spPr>
        <p:txBody>
          <a:bodyPr anchor="t">
            <a:noAutofit/>
          </a:bodyPr>
          <a:lstStyle>
            <a:lvl1pPr marL="0" indent="0" algn="l">
              <a:lnSpc>
                <a:spcPct val="100000"/>
              </a:lnSpc>
              <a:spcBef>
                <a:spcPts val="1000"/>
              </a:spcBef>
              <a:buNone/>
              <a:defRPr sz="1400" cap="none" spc="100" baseline="0">
                <a:solidFill>
                  <a:schemeClr val="tx1"/>
                </a:solidFill>
                <a:latin typeface="+mn-lt"/>
              </a:defRPr>
            </a:lvl1pPr>
          </a:lstStyle>
          <a:p>
            <a:pPr lvl="0"/>
            <a:r>
              <a:rPr lang="en-US"/>
              <a:t>Click to add text</a:t>
            </a:r>
          </a:p>
        </p:txBody>
      </p:sp>
      <p:sp>
        <p:nvSpPr>
          <p:cNvPr id="16" name="Text Placeholder 10">
            <a:extLst>
              <a:ext uri="{FF2B5EF4-FFF2-40B4-BE49-F238E27FC236}">
                <a16:creationId xmlns:a16="http://schemas.microsoft.com/office/drawing/2014/main" id="{D8DBA9F3-328C-4BAE-A2E1-0FBFE3A476E4}"/>
              </a:ext>
            </a:extLst>
          </p:cNvPr>
          <p:cNvSpPr>
            <a:spLocks noGrp="1"/>
          </p:cNvSpPr>
          <p:nvPr>
            <p:ph type="body" sz="quarter" idx="21" hasCustomPrompt="1"/>
          </p:nvPr>
        </p:nvSpPr>
        <p:spPr>
          <a:xfrm>
            <a:off x="8691419" y="2584749"/>
            <a:ext cx="2937452" cy="426393"/>
          </a:xfrm>
          <a:prstGeom prst="rect">
            <a:avLst/>
          </a:prstGeom>
        </p:spPr>
        <p:txBody>
          <a:bodyPr anchor="t">
            <a:noAutofit/>
          </a:bodyPr>
          <a:lstStyle>
            <a:lvl1pPr marL="0" indent="0" algn="l">
              <a:buNone/>
              <a:defRPr sz="2000" cap="all" spc="100" baseline="0">
                <a:solidFill>
                  <a:schemeClr val="accent4"/>
                </a:solidFill>
                <a:latin typeface="+mj-lt"/>
              </a:defRPr>
            </a:lvl1pPr>
          </a:lstStyle>
          <a:p>
            <a:pPr lvl="0"/>
            <a:r>
              <a:rPr lang="en-US"/>
              <a:t>Click to add subtitle</a:t>
            </a:r>
          </a:p>
        </p:txBody>
      </p:sp>
      <p:sp>
        <p:nvSpPr>
          <p:cNvPr id="2" name="Title 1">
            <a:extLst>
              <a:ext uri="{FF2B5EF4-FFF2-40B4-BE49-F238E27FC236}">
                <a16:creationId xmlns:a16="http://schemas.microsoft.com/office/drawing/2014/main" id="{298B7365-7137-471F-BFE9-2F6C362933D4}"/>
              </a:ext>
            </a:extLst>
          </p:cNvPr>
          <p:cNvSpPr>
            <a:spLocks noGrp="1"/>
          </p:cNvSpPr>
          <p:nvPr>
            <p:ph type="title" hasCustomPrompt="1"/>
          </p:nvPr>
        </p:nvSpPr>
        <p:spPr>
          <a:xfrm rot="16200000">
            <a:off x="-1914546" y="3092260"/>
            <a:ext cx="5719734" cy="682498"/>
          </a:xfrm>
        </p:spPr>
        <p:txBody>
          <a:bodyPr/>
          <a:lstStyle>
            <a:lvl1pPr>
              <a:defRPr/>
            </a:lvl1pPr>
          </a:lstStyle>
          <a:p>
            <a:r>
              <a:rPr lang="en-US" dirty="0"/>
              <a:t>Click to add title</a:t>
            </a:r>
          </a:p>
        </p:txBody>
      </p:sp>
    </p:spTree>
    <p:extLst>
      <p:ext uri="{BB962C8B-B14F-4D97-AF65-F5344CB8AC3E}">
        <p14:creationId xmlns:p14="http://schemas.microsoft.com/office/powerpoint/2010/main" val="30009781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Our Competi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B8E1A5FC-3F83-4927-88B5-5BCBA3EA6843}"/>
              </a:ext>
            </a:extLst>
          </p:cNvPr>
          <p:cNvSpPr>
            <a:spLocks noGrp="1"/>
          </p:cNvSpPr>
          <p:nvPr>
            <p:ph type="pic" sz="quarter" idx="16" hasCustomPrompt="1"/>
          </p:nvPr>
        </p:nvSpPr>
        <p:spPr>
          <a:xfrm>
            <a:off x="7333860" y="466725"/>
            <a:ext cx="4858139" cy="5924550"/>
          </a:xfrm>
        </p:spPr>
        <p:txBody>
          <a:bodyPr>
            <a:noAutofit/>
          </a:bodyPr>
          <a:lstStyle>
            <a:lvl1pPr marL="0" indent="0" algn="ctr">
              <a:buNone/>
              <a:defRPr/>
            </a:lvl1pPr>
          </a:lstStyle>
          <a:p>
            <a:r>
              <a:rPr lang="en-US" dirty="0"/>
              <a:t>Click to add photo</a:t>
            </a:r>
          </a:p>
        </p:txBody>
      </p:sp>
      <p:sp>
        <p:nvSpPr>
          <p:cNvPr id="4" name="Date Placeholder 3">
            <a:extLst>
              <a:ext uri="{FF2B5EF4-FFF2-40B4-BE49-F238E27FC236}">
                <a16:creationId xmlns:a16="http://schemas.microsoft.com/office/drawing/2014/main" id="{4A2EE9FB-42C5-4A09-A4FE-4DDE8CF93548}"/>
              </a:ext>
            </a:extLst>
          </p:cNvPr>
          <p:cNvSpPr>
            <a:spLocks noGrp="1"/>
          </p:cNvSpPr>
          <p:nvPr>
            <p:ph type="dt" sz="half" idx="10"/>
          </p:nvPr>
        </p:nvSpPr>
        <p:spPr/>
        <p:txBody>
          <a:bodyPr>
            <a:noAutofit/>
          </a:bodyPr>
          <a:lstStyle/>
          <a:p>
            <a:r>
              <a:rPr lang="en-US" dirty="0"/>
              <a:t>8/03/20XX</a:t>
            </a:r>
          </a:p>
        </p:txBody>
      </p:sp>
      <p:sp>
        <p:nvSpPr>
          <p:cNvPr id="5" name="Footer Placeholder 4">
            <a:extLst>
              <a:ext uri="{FF2B5EF4-FFF2-40B4-BE49-F238E27FC236}">
                <a16:creationId xmlns:a16="http://schemas.microsoft.com/office/drawing/2014/main" id="{38208DFF-BE58-419E-A8E1-FD94281589CF}"/>
              </a:ext>
            </a:extLst>
          </p:cNvPr>
          <p:cNvSpPr>
            <a:spLocks noGrp="1"/>
          </p:cNvSpPr>
          <p:nvPr>
            <p:ph type="ftr" sz="quarter" idx="11"/>
          </p:nvPr>
        </p:nvSpPr>
        <p:spPr/>
        <p:txBody>
          <a:bodyPr>
            <a:noAutofit/>
          </a:bodyPr>
          <a:lstStyle/>
          <a:p>
            <a:r>
              <a:rPr lang="en-US" dirty="0"/>
              <a:t>PITCH DECK</a:t>
            </a:r>
          </a:p>
        </p:txBody>
      </p:sp>
      <p:sp>
        <p:nvSpPr>
          <p:cNvPr id="6" name="Slide Number Placeholder 5">
            <a:extLst>
              <a:ext uri="{FF2B5EF4-FFF2-40B4-BE49-F238E27FC236}">
                <a16:creationId xmlns:a16="http://schemas.microsoft.com/office/drawing/2014/main" id="{A424A919-F912-4129-B930-D8A078A8C686}"/>
              </a:ext>
            </a:extLst>
          </p:cNvPr>
          <p:cNvSpPr>
            <a:spLocks noGrp="1"/>
          </p:cNvSpPr>
          <p:nvPr>
            <p:ph type="sldNum" sz="quarter" idx="12"/>
          </p:nvPr>
        </p:nvSpPr>
        <p:spPr/>
        <p:txBody>
          <a:bodyPr>
            <a:noAutofit/>
          </a:bodyPr>
          <a:lstStyle/>
          <a:p>
            <a:fld id="{BF860B6F-2FE3-4DE6-9496-980E987E7466}" type="slidenum">
              <a:rPr lang="en-US" smtClean="0"/>
              <a:t>‹#›</a:t>
            </a:fld>
            <a:endParaRPr lang="en-US" dirty="0"/>
          </a:p>
        </p:txBody>
      </p:sp>
      <p:sp>
        <p:nvSpPr>
          <p:cNvPr id="10" name="Text Placeholder 10">
            <a:extLst>
              <a:ext uri="{FF2B5EF4-FFF2-40B4-BE49-F238E27FC236}">
                <a16:creationId xmlns:a16="http://schemas.microsoft.com/office/drawing/2014/main" id="{7CEA9B97-0004-4411-ABB4-A27F463B897A}"/>
              </a:ext>
            </a:extLst>
          </p:cNvPr>
          <p:cNvSpPr>
            <a:spLocks noGrp="1"/>
          </p:cNvSpPr>
          <p:nvPr>
            <p:ph type="body" sz="quarter" idx="13" hasCustomPrompt="1"/>
          </p:nvPr>
        </p:nvSpPr>
        <p:spPr>
          <a:xfrm>
            <a:off x="757045" y="2387634"/>
            <a:ext cx="2824355" cy="3392805"/>
          </a:xfrm>
          <a:prstGeom prst="rect">
            <a:avLst/>
          </a:prstGeom>
        </p:spPr>
        <p:txBody>
          <a:bodyPr anchor="t">
            <a:noAutofit/>
          </a:bodyPr>
          <a:lstStyle>
            <a:lvl1pPr marL="0" indent="0" algn="l">
              <a:lnSpc>
                <a:spcPct val="125000"/>
              </a:lnSpc>
              <a:spcBef>
                <a:spcPts val="1500"/>
              </a:spcBef>
              <a:buNone/>
              <a:defRPr sz="1400" cap="none" spc="100" baseline="0">
                <a:solidFill>
                  <a:schemeClr val="tx1"/>
                </a:solidFill>
                <a:latin typeface="+mn-lt"/>
              </a:defRPr>
            </a:lvl1pPr>
          </a:lstStyle>
          <a:p>
            <a:pPr lvl="0"/>
            <a:r>
              <a:rPr lang="en-US"/>
              <a:t>Click to add text</a:t>
            </a:r>
          </a:p>
        </p:txBody>
      </p:sp>
      <p:sp>
        <p:nvSpPr>
          <p:cNvPr id="11" name="Text Placeholder 10">
            <a:extLst>
              <a:ext uri="{FF2B5EF4-FFF2-40B4-BE49-F238E27FC236}">
                <a16:creationId xmlns:a16="http://schemas.microsoft.com/office/drawing/2014/main" id="{5ED60F60-B501-479A-A75A-8FD1F9796572}"/>
              </a:ext>
            </a:extLst>
          </p:cNvPr>
          <p:cNvSpPr>
            <a:spLocks noGrp="1"/>
          </p:cNvSpPr>
          <p:nvPr>
            <p:ph type="body" sz="quarter" idx="17" hasCustomPrompt="1"/>
          </p:nvPr>
        </p:nvSpPr>
        <p:spPr>
          <a:xfrm>
            <a:off x="757045" y="1804968"/>
            <a:ext cx="2824355" cy="581530"/>
          </a:xfrm>
          <a:prstGeom prst="rect">
            <a:avLst/>
          </a:prstGeom>
        </p:spPr>
        <p:txBody>
          <a:bodyPr anchor="b">
            <a:noAutofit/>
          </a:bodyPr>
          <a:lstStyle>
            <a:lvl1pPr marL="0" indent="0" algn="l">
              <a:buNone/>
              <a:defRPr sz="1600" cap="all" spc="100" baseline="0">
                <a:solidFill>
                  <a:schemeClr val="accent4"/>
                </a:solidFill>
                <a:latin typeface="+mj-lt"/>
              </a:defRPr>
            </a:lvl1pPr>
          </a:lstStyle>
          <a:p>
            <a:pPr lvl="0"/>
            <a:r>
              <a:rPr lang="en-US"/>
              <a:t>Click to add subtitle</a:t>
            </a:r>
          </a:p>
        </p:txBody>
      </p:sp>
      <p:sp>
        <p:nvSpPr>
          <p:cNvPr id="12" name="Text Placeholder 10">
            <a:extLst>
              <a:ext uri="{FF2B5EF4-FFF2-40B4-BE49-F238E27FC236}">
                <a16:creationId xmlns:a16="http://schemas.microsoft.com/office/drawing/2014/main" id="{9170FD0E-EBE1-4417-BC9D-4CD5F92BFD36}"/>
              </a:ext>
            </a:extLst>
          </p:cNvPr>
          <p:cNvSpPr>
            <a:spLocks noGrp="1"/>
          </p:cNvSpPr>
          <p:nvPr>
            <p:ph type="body" sz="quarter" idx="18" hasCustomPrompt="1"/>
          </p:nvPr>
        </p:nvSpPr>
        <p:spPr>
          <a:xfrm>
            <a:off x="4045452" y="2385650"/>
            <a:ext cx="2824355" cy="3392805"/>
          </a:xfrm>
          <a:prstGeom prst="rect">
            <a:avLst/>
          </a:prstGeom>
        </p:spPr>
        <p:txBody>
          <a:bodyPr anchor="t">
            <a:noAutofit/>
          </a:bodyPr>
          <a:lstStyle>
            <a:lvl1pPr marL="0" indent="0" algn="l">
              <a:lnSpc>
                <a:spcPct val="125000"/>
              </a:lnSpc>
              <a:spcBef>
                <a:spcPts val="1500"/>
              </a:spcBef>
              <a:buNone/>
              <a:defRPr sz="1400" cap="none" spc="100" baseline="0">
                <a:solidFill>
                  <a:schemeClr val="tx1"/>
                </a:solidFill>
                <a:latin typeface="+mn-lt"/>
              </a:defRPr>
            </a:lvl1pPr>
          </a:lstStyle>
          <a:p>
            <a:pPr lvl="0"/>
            <a:r>
              <a:rPr lang="en-US"/>
              <a:t>Click to add text</a:t>
            </a:r>
          </a:p>
        </p:txBody>
      </p:sp>
      <p:sp>
        <p:nvSpPr>
          <p:cNvPr id="13" name="Text Placeholder 10">
            <a:extLst>
              <a:ext uri="{FF2B5EF4-FFF2-40B4-BE49-F238E27FC236}">
                <a16:creationId xmlns:a16="http://schemas.microsoft.com/office/drawing/2014/main" id="{17738676-CB36-4BE1-A9C9-0215DEEECB12}"/>
              </a:ext>
            </a:extLst>
          </p:cNvPr>
          <p:cNvSpPr>
            <a:spLocks noGrp="1"/>
          </p:cNvSpPr>
          <p:nvPr>
            <p:ph type="body" sz="quarter" idx="19" hasCustomPrompt="1"/>
          </p:nvPr>
        </p:nvSpPr>
        <p:spPr>
          <a:xfrm>
            <a:off x="4045452" y="1802984"/>
            <a:ext cx="2824355" cy="581530"/>
          </a:xfrm>
          <a:prstGeom prst="rect">
            <a:avLst/>
          </a:prstGeom>
        </p:spPr>
        <p:txBody>
          <a:bodyPr anchor="b">
            <a:noAutofit/>
          </a:bodyPr>
          <a:lstStyle>
            <a:lvl1pPr marL="0" indent="0" algn="l">
              <a:buNone/>
              <a:defRPr sz="1600" cap="all" spc="100" baseline="0">
                <a:solidFill>
                  <a:schemeClr val="accent4"/>
                </a:solidFill>
                <a:latin typeface="+mj-lt"/>
              </a:defRPr>
            </a:lvl1pPr>
          </a:lstStyle>
          <a:p>
            <a:pPr lvl="0"/>
            <a:r>
              <a:rPr lang="en-US"/>
              <a:t>Click to add subtitle</a:t>
            </a:r>
          </a:p>
        </p:txBody>
      </p:sp>
      <p:sp>
        <p:nvSpPr>
          <p:cNvPr id="2" name="Title 1">
            <a:extLst>
              <a:ext uri="{FF2B5EF4-FFF2-40B4-BE49-F238E27FC236}">
                <a16:creationId xmlns:a16="http://schemas.microsoft.com/office/drawing/2014/main" id="{CC438544-38E0-4456-B973-6058B99619B8}"/>
              </a:ext>
            </a:extLst>
          </p:cNvPr>
          <p:cNvSpPr>
            <a:spLocks noGrp="1"/>
          </p:cNvSpPr>
          <p:nvPr>
            <p:ph type="title" hasCustomPrompt="1"/>
          </p:nvPr>
        </p:nvSpPr>
        <p:spPr>
          <a:xfrm>
            <a:off x="724203" y="671808"/>
            <a:ext cx="6041907" cy="639192"/>
          </a:xfrm>
        </p:spPr>
        <p:txBody>
          <a:bodyPr/>
          <a:lstStyle>
            <a:lvl1pPr>
              <a:defRPr/>
            </a:lvl1pPr>
          </a:lstStyle>
          <a:p>
            <a:r>
              <a:rPr lang="en-US" dirty="0"/>
              <a:t>Click to add title</a:t>
            </a:r>
          </a:p>
        </p:txBody>
      </p:sp>
    </p:spTree>
    <p:extLst>
      <p:ext uri="{BB962C8B-B14F-4D97-AF65-F5344CB8AC3E}">
        <p14:creationId xmlns:p14="http://schemas.microsoft.com/office/powerpoint/2010/main" val="38912639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Financial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91DFB87B-D4AD-42B4-8993-D5BD0311CFF4}"/>
              </a:ext>
            </a:extLst>
          </p:cNvPr>
          <p:cNvSpPr>
            <a:spLocks noGrp="1"/>
          </p:cNvSpPr>
          <p:nvPr>
            <p:ph type="dt" sz="half" idx="10"/>
          </p:nvPr>
        </p:nvSpPr>
        <p:spPr/>
        <p:txBody>
          <a:bodyPr>
            <a:noAutofit/>
          </a:bodyPr>
          <a:lstStyle>
            <a:lvl1pPr>
              <a:defRPr>
                <a:solidFill>
                  <a:schemeClr val="bg2">
                    <a:lumMod val="50000"/>
                  </a:schemeClr>
                </a:solidFill>
              </a:defRPr>
            </a:lvl1pPr>
          </a:lstStyle>
          <a:p>
            <a:r>
              <a:rPr lang="en-US" dirty="0"/>
              <a:t>8/03/20XX</a:t>
            </a:r>
          </a:p>
        </p:txBody>
      </p:sp>
      <p:sp>
        <p:nvSpPr>
          <p:cNvPr id="4" name="Footer Placeholder 3">
            <a:extLst>
              <a:ext uri="{FF2B5EF4-FFF2-40B4-BE49-F238E27FC236}">
                <a16:creationId xmlns:a16="http://schemas.microsoft.com/office/drawing/2014/main" id="{DEBDA0E7-08C2-442E-A8B3-F1218B69F28B}"/>
              </a:ext>
            </a:extLst>
          </p:cNvPr>
          <p:cNvSpPr>
            <a:spLocks noGrp="1"/>
          </p:cNvSpPr>
          <p:nvPr>
            <p:ph type="ftr" sz="quarter" idx="11"/>
          </p:nvPr>
        </p:nvSpPr>
        <p:spPr/>
        <p:txBody>
          <a:bodyPr>
            <a:noAutofit/>
          </a:bodyPr>
          <a:lstStyle>
            <a:lvl1pPr>
              <a:defRPr>
                <a:solidFill>
                  <a:schemeClr val="bg2">
                    <a:lumMod val="50000"/>
                  </a:schemeClr>
                </a:solidFill>
              </a:defRPr>
            </a:lvl1pPr>
          </a:lstStyle>
          <a:p>
            <a:r>
              <a:rPr lang="en-US" dirty="0"/>
              <a:t>PITCH DECK</a:t>
            </a:r>
          </a:p>
        </p:txBody>
      </p:sp>
      <p:sp>
        <p:nvSpPr>
          <p:cNvPr id="5" name="Slide Number Placeholder 4">
            <a:extLst>
              <a:ext uri="{FF2B5EF4-FFF2-40B4-BE49-F238E27FC236}">
                <a16:creationId xmlns:a16="http://schemas.microsoft.com/office/drawing/2014/main" id="{869842E0-2E48-4C5C-9EC5-429BF2DA44B5}"/>
              </a:ext>
            </a:extLst>
          </p:cNvPr>
          <p:cNvSpPr>
            <a:spLocks noGrp="1"/>
          </p:cNvSpPr>
          <p:nvPr>
            <p:ph type="sldNum" sz="quarter" idx="12"/>
          </p:nvPr>
        </p:nvSpPr>
        <p:spPr/>
        <p:txBody>
          <a:bodyPr>
            <a:noAutofit/>
          </a:bodyPr>
          <a:lstStyle>
            <a:lvl1pPr>
              <a:defRPr>
                <a:solidFill>
                  <a:schemeClr val="bg2">
                    <a:lumMod val="50000"/>
                  </a:schemeClr>
                </a:solidFill>
              </a:defRPr>
            </a:lvl1pPr>
          </a:lstStyle>
          <a:p>
            <a:fld id="{BF860B6F-2FE3-4DE6-9496-980E987E7466}" type="slidenum">
              <a:rPr lang="en-US" smtClean="0"/>
              <a:pPr/>
              <a:t>‹#›</a:t>
            </a:fld>
            <a:endParaRPr lang="en-US" dirty="0"/>
          </a:p>
        </p:txBody>
      </p:sp>
      <p:sp>
        <p:nvSpPr>
          <p:cNvPr id="2" name="Rectangle 1">
            <a:extLst>
              <a:ext uri="{FF2B5EF4-FFF2-40B4-BE49-F238E27FC236}">
                <a16:creationId xmlns:a16="http://schemas.microsoft.com/office/drawing/2014/main" id="{AA3808EC-BC22-46D4-895E-0A67F6EE1907}"/>
              </a:ext>
            </a:extLst>
          </p:cNvPr>
          <p:cNvSpPr/>
          <p:nvPr userDrawn="1"/>
        </p:nvSpPr>
        <p:spPr>
          <a:xfrm>
            <a:off x="9393543" y="0"/>
            <a:ext cx="1855263" cy="4459951"/>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6" name="Title 5">
            <a:extLst>
              <a:ext uri="{FF2B5EF4-FFF2-40B4-BE49-F238E27FC236}">
                <a16:creationId xmlns:a16="http://schemas.microsoft.com/office/drawing/2014/main" id="{6783E2FE-F5EA-4C43-BC5B-23330B11D446}"/>
              </a:ext>
            </a:extLst>
          </p:cNvPr>
          <p:cNvSpPr>
            <a:spLocks noGrp="1"/>
          </p:cNvSpPr>
          <p:nvPr>
            <p:ph type="title" hasCustomPrompt="1"/>
          </p:nvPr>
        </p:nvSpPr>
        <p:spPr>
          <a:xfrm rot="5400000">
            <a:off x="8333552" y="3930709"/>
            <a:ext cx="3975244" cy="996551"/>
          </a:xfrm>
        </p:spPr>
        <p:txBody>
          <a:bodyPr/>
          <a:lstStyle>
            <a:lvl1pPr>
              <a:defRPr/>
            </a:lvl1pPr>
          </a:lstStyle>
          <a:p>
            <a:r>
              <a:rPr lang="en-US" dirty="0"/>
              <a:t>Click to add title</a:t>
            </a:r>
          </a:p>
        </p:txBody>
      </p:sp>
    </p:spTree>
    <p:extLst>
      <p:ext uri="{BB962C8B-B14F-4D97-AF65-F5344CB8AC3E}">
        <p14:creationId xmlns:p14="http://schemas.microsoft.com/office/powerpoint/2010/main" val="38728766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Summary">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502A0C2-BC21-4E10-B50C-353B8CBD72F0}"/>
              </a:ext>
              <a:ext uri="{C183D7F6-B498-43B3-948B-1728B52AA6E4}">
                <adec:decorative xmlns:adec="http://schemas.microsoft.com/office/drawing/2017/decorative" val="1"/>
              </a:ext>
            </a:extLst>
          </p:cNvPr>
          <p:cNvSpPr/>
          <p:nvPr userDrawn="1"/>
        </p:nvSpPr>
        <p:spPr>
          <a:xfrm>
            <a:off x="514985" y="1057275"/>
            <a:ext cx="6015990" cy="345757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9" name="Picture Placeholder 8">
            <a:extLst>
              <a:ext uri="{FF2B5EF4-FFF2-40B4-BE49-F238E27FC236}">
                <a16:creationId xmlns:a16="http://schemas.microsoft.com/office/drawing/2014/main" id="{7B548780-9B3B-47BB-AA7B-928FA50A6A04}"/>
              </a:ext>
            </a:extLst>
          </p:cNvPr>
          <p:cNvSpPr>
            <a:spLocks noGrp="1"/>
          </p:cNvSpPr>
          <p:nvPr>
            <p:ph type="pic" sz="quarter" idx="13" hasCustomPrompt="1"/>
          </p:nvPr>
        </p:nvSpPr>
        <p:spPr>
          <a:xfrm>
            <a:off x="0" y="1057275"/>
            <a:ext cx="12191999" cy="5295900"/>
          </a:xfrm>
          <a:custGeom>
            <a:avLst/>
            <a:gdLst>
              <a:gd name="connsiteX0" fmla="*/ 0 w 12191999"/>
              <a:gd name="connsiteY0" fmla="*/ 0 h 5295900"/>
              <a:gd name="connsiteX1" fmla="*/ 514985 w 12191999"/>
              <a:gd name="connsiteY1" fmla="*/ 0 h 5295900"/>
              <a:gd name="connsiteX2" fmla="*/ 514985 w 12191999"/>
              <a:gd name="connsiteY2" fmla="*/ 3457576 h 5295900"/>
              <a:gd name="connsiteX3" fmla="*/ 6530975 w 12191999"/>
              <a:gd name="connsiteY3" fmla="*/ 3457576 h 5295900"/>
              <a:gd name="connsiteX4" fmla="*/ 6530975 w 12191999"/>
              <a:gd name="connsiteY4" fmla="*/ 0 h 5295900"/>
              <a:gd name="connsiteX5" fmla="*/ 12191999 w 12191999"/>
              <a:gd name="connsiteY5" fmla="*/ 0 h 5295900"/>
              <a:gd name="connsiteX6" fmla="*/ 12191999 w 12191999"/>
              <a:gd name="connsiteY6" fmla="*/ 5295900 h 5295900"/>
              <a:gd name="connsiteX7" fmla="*/ 0 w 12191999"/>
              <a:gd name="connsiteY7" fmla="*/ 5295900 h 5295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1999" h="5295900">
                <a:moveTo>
                  <a:pt x="0" y="0"/>
                </a:moveTo>
                <a:lnTo>
                  <a:pt x="514985" y="0"/>
                </a:lnTo>
                <a:lnTo>
                  <a:pt x="514985" y="3457576"/>
                </a:lnTo>
                <a:lnTo>
                  <a:pt x="6530975" y="3457576"/>
                </a:lnTo>
                <a:lnTo>
                  <a:pt x="6530975" y="0"/>
                </a:lnTo>
                <a:lnTo>
                  <a:pt x="12191999" y="0"/>
                </a:lnTo>
                <a:lnTo>
                  <a:pt x="12191999" y="5295900"/>
                </a:lnTo>
                <a:lnTo>
                  <a:pt x="0" y="5295900"/>
                </a:lnTo>
                <a:close/>
              </a:path>
            </a:pathLst>
          </a:custGeom>
        </p:spPr>
        <p:txBody>
          <a:bodyPr wrap="square">
            <a:noAutofit/>
          </a:bodyPr>
          <a:lstStyle>
            <a:lvl1pPr marL="0" indent="0" algn="ctr">
              <a:buNone/>
              <a:defRPr/>
            </a:lvl1pPr>
          </a:lstStyle>
          <a:p>
            <a:r>
              <a:rPr lang="en-US" dirty="0"/>
              <a:t>Click to add photo</a:t>
            </a:r>
          </a:p>
        </p:txBody>
      </p:sp>
      <p:sp>
        <p:nvSpPr>
          <p:cNvPr id="3" name="Date Placeholder 2">
            <a:extLst>
              <a:ext uri="{FF2B5EF4-FFF2-40B4-BE49-F238E27FC236}">
                <a16:creationId xmlns:a16="http://schemas.microsoft.com/office/drawing/2014/main" id="{AB2958E2-130A-401C-B53D-DCC769627964}"/>
              </a:ext>
            </a:extLst>
          </p:cNvPr>
          <p:cNvSpPr>
            <a:spLocks noGrp="1"/>
          </p:cNvSpPr>
          <p:nvPr>
            <p:ph type="dt" sz="half" idx="10"/>
          </p:nvPr>
        </p:nvSpPr>
        <p:spPr/>
        <p:txBody>
          <a:bodyPr>
            <a:noAutofit/>
          </a:bodyPr>
          <a:lstStyle/>
          <a:p>
            <a:r>
              <a:rPr lang="en-US" dirty="0"/>
              <a:t>8/03/20XX</a:t>
            </a:r>
          </a:p>
        </p:txBody>
      </p:sp>
      <p:sp>
        <p:nvSpPr>
          <p:cNvPr id="4" name="Footer Placeholder 3">
            <a:extLst>
              <a:ext uri="{FF2B5EF4-FFF2-40B4-BE49-F238E27FC236}">
                <a16:creationId xmlns:a16="http://schemas.microsoft.com/office/drawing/2014/main" id="{E7178FE4-D7D1-40CE-9190-C68702FEDCDB}"/>
              </a:ext>
            </a:extLst>
          </p:cNvPr>
          <p:cNvSpPr>
            <a:spLocks noGrp="1"/>
          </p:cNvSpPr>
          <p:nvPr>
            <p:ph type="ftr" sz="quarter" idx="11"/>
          </p:nvPr>
        </p:nvSpPr>
        <p:spPr/>
        <p:txBody>
          <a:bodyPr>
            <a:noAutofit/>
          </a:bodyPr>
          <a:lstStyle/>
          <a:p>
            <a:r>
              <a:rPr lang="en-US" dirty="0"/>
              <a:t>PITCH DECK</a:t>
            </a:r>
          </a:p>
        </p:txBody>
      </p:sp>
      <p:sp>
        <p:nvSpPr>
          <p:cNvPr id="5" name="Slide Number Placeholder 4">
            <a:extLst>
              <a:ext uri="{FF2B5EF4-FFF2-40B4-BE49-F238E27FC236}">
                <a16:creationId xmlns:a16="http://schemas.microsoft.com/office/drawing/2014/main" id="{F4AC4996-95A4-4EC0-BF6E-7C2FACB7C895}"/>
              </a:ext>
            </a:extLst>
          </p:cNvPr>
          <p:cNvSpPr>
            <a:spLocks noGrp="1"/>
          </p:cNvSpPr>
          <p:nvPr>
            <p:ph type="sldNum" sz="quarter" idx="12"/>
          </p:nvPr>
        </p:nvSpPr>
        <p:spPr/>
        <p:txBody>
          <a:bodyPr>
            <a:noAutofit/>
          </a:bodyPr>
          <a:lstStyle/>
          <a:p>
            <a:fld id="{BF860B6F-2FE3-4DE6-9496-980E987E7466}" type="slidenum">
              <a:rPr lang="en-US" smtClean="0"/>
              <a:pPr/>
              <a:t>‹#›</a:t>
            </a:fld>
            <a:endParaRPr lang="en-US" dirty="0"/>
          </a:p>
        </p:txBody>
      </p:sp>
      <p:sp>
        <p:nvSpPr>
          <p:cNvPr id="7" name="Text Placeholder 10">
            <a:extLst>
              <a:ext uri="{FF2B5EF4-FFF2-40B4-BE49-F238E27FC236}">
                <a16:creationId xmlns:a16="http://schemas.microsoft.com/office/drawing/2014/main" id="{6332CD16-89CC-43FA-B7BF-06786B464846}"/>
              </a:ext>
            </a:extLst>
          </p:cNvPr>
          <p:cNvSpPr>
            <a:spLocks noGrp="1"/>
          </p:cNvSpPr>
          <p:nvPr>
            <p:ph type="body" sz="quarter" idx="16" hasCustomPrompt="1"/>
          </p:nvPr>
        </p:nvSpPr>
        <p:spPr>
          <a:xfrm>
            <a:off x="926354" y="1547271"/>
            <a:ext cx="5172932" cy="2581276"/>
          </a:xfrm>
          <a:prstGeom prst="rect">
            <a:avLst/>
          </a:prstGeom>
        </p:spPr>
        <p:txBody>
          <a:bodyPr anchor="t">
            <a:noAutofit/>
          </a:bodyPr>
          <a:lstStyle>
            <a:lvl1pPr marL="0" indent="0" algn="l">
              <a:lnSpc>
                <a:spcPct val="125000"/>
              </a:lnSpc>
              <a:spcBef>
                <a:spcPts val="0"/>
              </a:spcBef>
              <a:buNone/>
              <a:defRPr sz="1600" cap="none" spc="100" baseline="0">
                <a:solidFill>
                  <a:schemeClr val="accent1"/>
                </a:solidFill>
                <a:latin typeface="+mn-lt"/>
              </a:defRPr>
            </a:lvl1pPr>
          </a:lstStyle>
          <a:p>
            <a:pPr lvl="0"/>
            <a:r>
              <a:rPr lang="en-US"/>
              <a:t>Click to add text</a:t>
            </a:r>
          </a:p>
        </p:txBody>
      </p:sp>
      <p:sp>
        <p:nvSpPr>
          <p:cNvPr id="12" name="Title 1">
            <a:extLst>
              <a:ext uri="{FF2B5EF4-FFF2-40B4-BE49-F238E27FC236}">
                <a16:creationId xmlns:a16="http://schemas.microsoft.com/office/drawing/2014/main" id="{127734DB-D9FF-4945-91EF-DB146D8348E3}"/>
              </a:ext>
            </a:extLst>
          </p:cNvPr>
          <p:cNvSpPr>
            <a:spLocks noGrp="1"/>
          </p:cNvSpPr>
          <p:nvPr>
            <p:ph type="title" hasCustomPrompt="1"/>
          </p:nvPr>
        </p:nvSpPr>
        <p:spPr>
          <a:xfrm>
            <a:off x="3082250" y="762308"/>
            <a:ext cx="5783657" cy="665965"/>
          </a:xfrm>
        </p:spPr>
        <p:txBody>
          <a:bodyPr/>
          <a:lstStyle>
            <a:lvl1pPr algn="l">
              <a:defRPr/>
            </a:lvl1pPr>
          </a:lstStyle>
          <a:p>
            <a:r>
              <a:rPr lang="en-US" dirty="0"/>
              <a:t>Click to add title</a:t>
            </a:r>
          </a:p>
        </p:txBody>
      </p:sp>
    </p:spTree>
    <p:extLst>
      <p:ext uri="{BB962C8B-B14F-4D97-AF65-F5344CB8AC3E}">
        <p14:creationId xmlns:p14="http://schemas.microsoft.com/office/powerpoint/2010/main" val="23345257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roblem">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185760CB-267C-4B96-8D93-EA775230543A}"/>
              </a:ext>
            </a:extLst>
          </p:cNvPr>
          <p:cNvSpPr>
            <a:spLocks noGrp="1"/>
          </p:cNvSpPr>
          <p:nvPr>
            <p:ph type="dt" sz="half" idx="10"/>
          </p:nvPr>
        </p:nvSpPr>
        <p:spPr/>
        <p:txBody>
          <a:bodyPr>
            <a:noAutofit/>
          </a:bodyPr>
          <a:lstStyle/>
          <a:p>
            <a:r>
              <a:rPr lang="en-US" dirty="0"/>
              <a:t>8/03/20XX</a:t>
            </a:r>
          </a:p>
        </p:txBody>
      </p:sp>
      <p:sp>
        <p:nvSpPr>
          <p:cNvPr id="5" name="Footer Placeholder 4">
            <a:extLst>
              <a:ext uri="{FF2B5EF4-FFF2-40B4-BE49-F238E27FC236}">
                <a16:creationId xmlns:a16="http://schemas.microsoft.com/office/drawing/2014/main" id="{0D5F8915-ABFD-4CAE-AC61-1E1B2B1C6F04}"/>
              </a:ext>
            </a:extLst>
          </p:cNvPr>
          <p:cNvSpPr>
            <a:spLocks noGrp="1"/>
          </p:cNvSpPr>
          <p:nvPr>
            <p:ph type="ftr" sz="quarter" idx="11"/>
          </p:nvPr>
        </p:nvSpPr>
        <p:spPr/>
        <p:txBody>
          <a:bodyPr>
            <a:noAutofit/>
          </a:bodyPr>
          <a:lstStyle/>
          <a:p>
            <a:r>
              <a:rPr lang="en-US" dirty="0"/>
              <a:t>PITCH DECK</a:t>
            </a:r>
          </a:p>
        </p:txBody>
      </p:sp>
      <p:sp>
        <p:nvSpPr>
          <p:cNvPr id="6" name="Slide Number Placeholder 5">
            <a:extLst>
              <a:ext uri="{FF2B5EF4-FFF2-40B4-BE49-F238E27FC236}">
                <a16:creationId xmlns:a16="http://schemas.microsoft.com/office/drawing/2014/main" id="{27F7218A-692D-4EB0-817E-60AFD432FC84}"/>
              </a:ext>
            </a:extLst>
          </p:cNvPr>
          <p:cNvSpPr>
            <a:spLocks noGrp="1"/>
          </p:cNvSpPr>
          <p:nvPr>
            <p:ph type="sldNum" sz="quarter" idx="12"/>
          </p:nvPr>
        </p:nvSpPr>
        <p:spPr/>
        <p:txBody>
          <a:bodyPr>
            <a:noAutofit/>
          </a:bodyPr>
          <a:lstStyle/>
          <a:p>
            <a:fld id="{BF860B6F-2FE3-4DE6-9496-980E987E7466}" type="slidenum">
              <a:rPr lang="en-US" smtClean="0"/>
              <a:t>‹#›</a:t>
            </a:fld>
            <a:endParaRPr lang="en-US" dirty="0"/>
          </a:p>
        </p:txBody>
      </p:sp>
      <p:sp>
        <p:nvSpPr>
          <p:cNvPr id="9" name="Text Placeholder 10">
            <a:extLst>
              <a:ext uri="{FF2B5EF4-FFF2-40B4-BE49-F238E27FC236}">
                <a16:creationId xmlns:a16="http://schemas.microsoft.com/office/drawing/2014/main" id="{D5A4AB60-E1AB-4239-BFC7-C10A235B18E0}"/>
              </a:ext>
            </a:extLst>
          </p:cNvPr>
          <p:cNvSpPr>
            <a:spLocks noGrp="1"/>
          </p:cNvSpPr>
          <p:nvPr>
            <p:ph type="body" sz="quarter" idx="13" hasCustomPrompt="1"/>
          </p:nvPr>
        </p:nvSpPr>
        <p:spPr>
          <a:xfrm>
            <a:off x="838200" y="2700899"/>
            <a:ext cx="3281555" cy="1472693"/>
          </a:xfrm>
          <a:prstGeom prst="rect">
            <a:avLst/>
          </a:prstGeom>
        </p:spPr>
        <p:txBody>
          <a:bodyPr anchor="t">
            <a:noAutofit/>
          </a:bodyPr>
          <a:lstStyle>
            <a:lvl1pPr marL="0" indent="0" algn="l">
              <a:lnSpc>
                <a:spcPct val="125000"/>
              </a:lnSpc>
              <a:spcBef>
                <a:spcPts val="0"/>
              </a:spcBef>
              <a:buNone/>
              <a:defRPr sz="1400" cap="none" spc="100" baseline="0">
                <a:solidFill>
                  <a:schemeClr val="tx1"/>
                </a:solidFill>
                <a:latin typeface="+mn-lt"/>
              </a:defRPr>
            </a:lvl1pPr>
          </a:lstStyle>
          <a:p>
            <a:pPr lvl="0"/>
            <a:r>
              <a:rPr lang="en-US"/>
              <a:t>Click to add text</a:t>
            </a:r>
          </a:p>
        </p:txBody>
      </p:sp>
      <p:sp>
        <p:nvSpPr>
          <p:cNvPr id="10" name="Text Placeholder 10">
            <a:extLst>
              <a:ext uri="{FF2B5EF4-FFF2-40B4-BE49-F238E27FC236}">
                <a16:creationId xmlns:a16="http://schemas.microsoft.com/office/drawing/2014/main" id="{53300DCB-9114-4ADF-8664-EFDD2C7A6E6A}"/>
              </a:ext>
            </a:extLst>
          </p:cNvPr>
          <p:cNvSpPr>
            <a:spLocks noGrp="1"/>
          </p:cNvSpPr>
          <p:nvPr>
            <p:ph type="body" sz="quarter" idx="17" hasCustomPrompt="1"/>
          </p:nvPr>
        </p:nvSpPr>
        <p:spPr>
          <a:xfrm>
            <a:off x="838200" y="2321396"/>
            <a:ext cx="3281555" cy="426393"/>
          </a:xfrm>
          <a:prstGeom prst="rect">
            <a:avLst/>
          </a:prstGeom>
        </p:spPr>
        <p:txBody>
          <a:bodyPr anchor="b">
            <a:noAutofit/>
          </a:bodyPr>
          <a:lstStyle>
            <a:lvl1pPr marL="0" indent="0" algn="l">
              <a:buNone/>
              <a:defRPr sz="1600" cap="all" spc="100" baseline="0">
                <a:solidFill>
                  <a:schemeClr val="accent4"/>
                </a:solidFill>
                <a:latin typeface="+mj-lt"/>
              </a:defRPr>
            </a:lvl1pPr>
          </a:lstStyle>
          <a:p>
            <a:pPr lvl="0"/>
            <a:r>
              <a:rPr lang="en-US"/>
              <a:t>Click to add subtitle</a:t>
            </a:r>
          </a:p>
        </p:txBody>
      </p:sp>
      <p:sp>
        <p:nvSpPr>
          <p:cNvPr id="11" name="Text Placeholder 10">
            <a:extLst>
              <a:ext uri="{FF2B5EF4-FFF2-40B4-BE49-F238E27FC236}">
                <a16:creationId xmlns:a16="http://schemas.microsoft.com/office/drawing/2014/main" id="{6B69E913-93AE-4878-BA45-C2A83F5ACE30}"/>
              </a:ext>
            </a:extLst>
          </p:cNvPr>
          <p:cNvSpPr>
            <a:spLocks noGrp="1"/>
          </p:cNvSpPr>
          <p:nvPr>
            <p:ph type="body" sz="quarter" idx="22" hasCustomPrompt="1"/>
          </p:nvPr>
        </p:nvSpPr>
        <p:spPr>
          <a:xfrm>
            <a:off x="838200" y="4683183"/>
            <a:ext cx="3281555" cy="1067648"/>
          </a:xfrm>
          <a:prstGeom prst="rect">
            <a:avLst/>
          </a:prstGeom>
        </p:spPr>
        <p:txBody>
          <a:bodyPr anchor="t">
            <a:noAutofit/>
          </a:bodyPr>
          <a:lstStyle>
            <a:lvl1pPr marL="0" indent="0" algn="l">
              <a:lnSpc>
                <a:spcPct val="125000"/>
              </a:lnSpc>
              <a:spcBef>
                <a:spcPts val="0"/>
              </a:spcBef>
              <a:buNone/>
              <a:defRPr sz="1400" cap="none" spc="100" baseline="0">
                <a:solidFill>
                  <a:schemeClr val="tx1"/>
                </a:solidFill>
                <a:latin typeface="+mn-lt"/>
              </a:defRPr>
            </a:lvl1pPr>
          </a:lstStyle>
          <a:p>
            <a:pPr lvl="0"/>
            <a:r>
              <a:rPr lang="en-US"/>
              <a:t>Click to add text</a:t>
            </a:r>
          </a:p>
        </p:txBody>
      </p:sp>
      <p:sp>
        <p:nvSpPr>
          <p:cNvPr id="12" name="Text Placeholder 10">
            <a:extLst>
              <a:ext uri="{FF2B5EF4-FFF2-40B4-BE49-F238E27FC236}">
                <a16:creationId xmlns:a16="http://schemas.microsoft.com/office/drawing/2014/main" id="{EF306DC8-5642-4A13-B67A-9BF5A74DB8BB}"/>
              </a:ext>
            </a:extLst>
          </p:cNvPr>
          <p:cNvSpPr>
            <a:spLocks noGrp="1"/>
          </p:cNvSpPr>
          <p:nvPr>
            <p:ph type="body" sz="quarter" idx="23" hasCustomPrompt="1"/>
          </p:nvPr>
        </p:nvSpPr>
        <p:spPr>
          <a:xfrm>
            <a:off x="838200" y="4303679"/>
            <a:ext cx="3281555" cy="426393"/>
          </a:xfrm>
          <a:prstGeom prst="rect">
            <a:avLst/>
          </a:prstGeom>
        </p:spPr>
        <p:txBody>
          <a:bodyPr anchor="b">
            <a:noAutofit/>
          </a:bodyPr>
          <a:lstStyle>
            <a:lvl1pPr marL="0" indent="0" algn="l">
              <a:buNone/>
              <a:defRPr sz="1600" cap="all" spc="100" baseline="0">
                <a:solidFill>
                  <a:schemeClr val="accent4"/>
                </a:solidFill>
                <a:latin typeface="+mj-lt"/>
              </a:defRPr>
            </a:lvl1pPr>
          </a:lstStyle>
          <a:p>
            <a:pPr lvl="0"/>
            <a:r>
              <a:rPr lang="en-US"/>
              <a:t>Click to add subtitle</a:t>
            </a:r>
          </a:p>
        </p:txBody>
      </p:sp>
      <p:sp>
        <p:nvSpPr>
          <p:cNvPr id="13" name="Text Placeholder 10">
            <a:extLst>
              <a:ext uri="{FF2B5EF4-FFF2-40B4-BE49-F238E27FC236}">
                <a16:creationId xmlns:a16="http://schemas.microsoft.com/office/drawing/2014/main" id="{CC0CA179-9852-4BA8-8E7D-8C5F43775EA9}"/>
              </a:ext>
            </a:extLst>
          </p:cNvPr>
          <p:cNvSpPr>
            <a:spLocks noGrp="1"/>
          </p:cNvSpPr>
          <p:nvPr>
            <p:ph type="body" sz="quarter" idx="24" hasCustomPrompt="1"/>
          </p:nvPr>
        </p:nvSpPr>
        <p:spPr>
          <a:xfrm>
            <a:off x="4465159" y="2715236"/>
            <a:ext cx="3281555" cy="1472693"/>
          </a:xfrm>
          <a:prstGeom prst="rect">
            <a:avLst/>
          </a:prstGeom>
        </p:spPr>
        <p:txBody>
          <a:bodyPr anchor="t">
            <a:noAutofit/>
          </a:bodyPr>
          <a:lstStyle>
            <a:lvl1pPr marL="0" indent="0" algn="l">
              <a:lnSpc>
                <a:spcPct val="125000"/>
              </a:lnSpc>
              <a:spcBef>
                <a:spcPts val="0"/>
              </a:spcBef>
              <a:buNone/>
              <a:defRPr sz="1400" cap="none" spc="100" baseline="0">
                <a:solidFill>
                  <a:schemeClr val="tx1"/>
                </a:solidFill>
                <a:latin typeface="+mn-lt"/>
              </a:defRPr>
            </a:lvl1pPr>
          </a:lstStyle>
          <a:p>
            <a:pPr lvl="0"/>
            <a:r>
              <a:rPr lang="en-US"/>
              <a:t>Click to add text</a:t>
            </a:r>
          </a:p>
        </p:txBody>
      </p:sp>
      <p:sp>
        <p:nvSpPr>
          <p:cNvPr id="14" name="Text Placeholder 10">
            <a:extLst>
              <a:ext uri="{FF2B5EF4-FFF2-40B4-BE49-F238E27FC236}">
                <a16:creationId xmlns:a16="http://schemas.microsoft.com/office/drawing/2014/main" id="{651735A5-9931-4467-9BBD-D622219F38F6}"/>
              </a:ext>
            </a:extLst>
          </p:cNvPr>
          <p:cNvSpPr>
            <a:spLocks noGrp="1"/>
          </p:cNvSpPr>
          <p:nvPr>
            <p:ph type="body" sz="quarter" idx="25" hasCustomPrompt="1"/>
          </p:nvPr>
        </p:nvSpPr>
        <p:spPr>
          <a:xfrm>
            <a:off x="4465159" y="2335733"/>
            <a:ext cx="3281555" cy="426393"/>
          </a:xfrm>
          <a:prstGeom prst="rect">
            <a:avLst/>
          </a:prstGeom>
        </p:spPr>
        <p:txBody>
          <a:bodyPr anchor="b">
            <a:noAutofit/>
          </a:bodyPr>
          <a:lstStyle>
            <a:lvl1pPr marL="0" indent="0" algn="l">
              <a:buNone/>
              <a:defRPr sz="1600" cap="all" spc="100" baseline="0">
                <a:solidFill>
                  <a:schemeClr val="accent4"/>
                </a:solidFill>
                <a:latin typeface="+mj-lt"/>
              </a:defRPr>
            </a:lvl1pPr>
          </a:lstStyle>
          <a:p>
            <a:pPr lvl="0"/>
            <a:r>
              <a:rPr lang="en-US"/>
              <a:t>Click to add subtitle</a:t>
            </a:r>
          </a:p>
        </p:txBody>
      </p:sp>
      <p:sp>
        <p:nvSpPr>
          <p:cNvPr id="15" name="Text Placeholder 10">
            <a:extLst>
              <a:ext uri="{FF2B5EF4-FFF2-40B4-BE49-F238E27FC236}">
                <a16:creationId xmlns:a16="http://schemas.microsoft.com/office/drawing/2014/main" id="{75467CBB-A84A-4371-9C2F-3BD7181223E8}"/>
              </a:ext>
            </a:extLst>
          </p:cNvPr>
          <p:cNvSpPr>
            <a:spLocks noGrp="1"/>
          </p:cNvSpPr>
          <p:nvPr>
            <p:ph type="body" sz="quarter" idx="26" hasCustomPrompt="1"/>
          </p:nvPr>
        </p:nvSpPr>
        <p:spPr>
          <a:xfrm>
            <a:off x="4465159" y="4697520"/>
            <a:ext cx="3281555" cy="1067648"/>
          </a:xfrm>
          <a:prstGeom prst="rect">
            <a:avLst/>
          </a:prstGeom>
        </p:spPr>
        <p:txBody>
          <a:bodyPr anchor="t">
            <a:noAutofit/>
          </a:bodyPr>
          <a:lstStyle>
            <a:lvl1pPr marL="0" indent="0" algn="l">
              <a:lnSpc>
                <a:spcPct val="125000"/>
              </a:lnSpc>
              <a:spcBef>
                <a:spcPts val="0"/>
              </a:spcBef>
              <a:buNone/>
              <a:defRPr sz="1400" cap="none" spc="100" baseline="0">
                <a:solidFill>
                  <a:schemeClr val="tx1"/>
                </a:solidFill>
                <a:latin typeface="+mn-lt"/>
              </a:defRPr>
            </a:lvl1pPr>
          </a:lstStyle>
          <a:p>
            <a:pPr lvl="0"/>
            <a:r>
              <a:rPr lang="en-US"/>
              <a:t>Click to add text</a:t>
            </a:r>
          </a:p>
        </p:txBody>
      </p:sp>
      <p:sp>
        <p:nvSpPr>
          <p:cNvPr id="16" name="Text Placeholder 10">
            <a:extLst>
              <a:ext uri="{FF2B5EF4-FFF2-40B4-BE49-F238E27FC236}">
                <a16:creationId xmlns:a16="http://schemas.microsoft.com/office/drawing/2014/main" id="{5E96B9F0-428C-454F-A050-D0D8E8714281}"/>
              </a:ext>
            </a:extLst>
          </p:cNvPr>
          <p:cNvSpPr>
            <a:spLocks noGrp="1"/>
          </p:cNvSpPr>
          <p:nvPr>
            <p:ph type="body" sz="quarter" idx="27" hasCustomPrompt="1"/>
          </p:nvPr>
        </p:nvSpPr>
        <p:spPr>
          <a:xfrm>
            <a:off x="4465159" y="4318016"/>
            <a:ext cx="3281555" cy="426393"/>
          </a:xfrm>
          <a:prstGeom prst="rect">
            <a:avLst/>
          </a:prstGeom>
        </p:spPr>
        <p:txBody>
          <a:bodyPr anchor="b">
            <a:noAutofit/>
          </a:bodyPr>
          <a:lstStyle>
            <a:lvl1pPr marL="0" indent="0" algn="l">
              <a:buNone/>
              <a:defRPr sz="1600" cap="all" spc="100" baseline="0">
                <a:solidFill>
                  <a:schemeClr val="accent4"/>
                </a:solidFill>
                <a:latin typeface="+mj-lt"/>
              </a:defRPr>
            </a:lvl1pPr>
          </a:lstStyle>
          <a:p>
            <a:pPr lvl="0"/>
            <a:r>
              <a:rPr lang="en-US"/>
              <a:t>Click to add subtitle</a:t>
            </a:r>
          </a:p>
        </p:txBody>
      </p:sp>
      <p:sp>
        <p:nvSpPr>
          <p:cNvPr id="17" name="Text Placeholder 10">
            <a:extLst>
              <a:ext uri="{FF2B5EF4-FFF2-40B4-BE49-F238E27FC236}">
                <a16:creationId xmlns:a16="http://schemas.microsoft.com/office/drawing/2014/main" id="{DBEB11F1-0872-4500-8CBB-63D9F6BBAF00}"/>
              </a:ext>
            </a:extLst>
          </p:cNvPr>
          <p:cNvSpPr>
            <a:spLocks noGrp="1"/>
          </p:cNvSpPr>
          <p:nvPr>
            <p:ph type="body" sz="quarter" idx="28" hasCustomPrompt="1"/>
          </p:nvPr>
        </p:nvSpPr>
        <p:spPr>
          <a:xfrm>
            <a:off x="8089832" y="2715236"/>
            <a:ext cx="3281555" cy="1472693"/>
          </a:xfrm>
          <a:prstGeom prst="rect">
            <a:avLst/>
          </a:prstGeom>
        </p:spPr>
        <p:txBody>
          <a:bodyPr anchor="t">
            <a:noAutofit/>
          </a:bodyPr>
          <a:lstStyle>
            <a:lvl1pPr marL="0" indent="0" algn="l">
              <a:lnSpc>
                <a:spcPct val="125000"/>
              </a:lnSpc>
              <a:spcBef>
                <a:spcPts val="0"/>
              </a:spcBef>
              <a:buNone/>
              <a:defRPr sz="1400" cap="none" spc="100" baseline="0">
                <a:solidFill>
                  <a:schemeClr val="tx1"/>
                </a:solidFill>
                <a:latin typeface="+mn-lt"/>
              </a:defRPr>
            </a:lvl1pPr>
          </a:lstStyle>
          <a:p>
            <a:pPr lvl="0"/>
            <a:r>
              <a:rPr lang="en-US"/>
              <a:t>Click to add text</a:t>
            </a:r>
          </a:p>
        </p:txBody>
      </p:sp>
      <p:sp>
        <p:nvSpPr>
          <p:cNvPr id="18" name="Text Placeholder 10">
            <a:extLst>
              <a:ext uri="{FF2B5EF4-FFF2-40B4-BE49-F238E27FC236}">
                <a16:creationId xmlns:a16="http://schemas.microsoft.com/office/drawing/2014/main" id="{1D1E8BAA-941F-4D25-92A6-7E9A2C3664CD}"/>
              </a:ext>
            </a:extLst>
          </p:cNvPr>
          <p:cNvSpPr>
            <a:spLocks noGrp="1"/>
          </p:cNvSpPr>
          <p:nvPr>
            <p:ph type="body" sz="quarter" idx="29" hasCustomPrompt="1"/>
          </p:nvPr>
        </p:nvSpPr>
        <p:spPr>
          <a:xfrm>
            <a:off x="8089832" y="2335733"/>
            <a:ext cx="3281555" cy="426393"/>
          </a:xfrm>
          <a:prstGeom prst="rect">
            <a:avLst/>
          </a:prstGeom>
        </p:spPr>
        <p:txBody>
          <a:bodyPr anchor="b">
            <a:noAutofit/>
          </a:bodyPr>
          <a:lstStyle>
            <a:lvl1pPr marL="0" indent="0" algn="l">
              <a:buNone/>
              <a:defRPr sz="1600" cap="all" spc="100" baseline="0">
                <a:solidFill>
                  <a:schemeClr val="accent4"/>
                </a:solidFill>
                <a:latin typeface="+mj-lt"/>
              </a:defRPr>
            </a:lvl1pPr>
          </a:lstStyle>
          <a:p>
            <a:pPr lvl="0"/>
            <a:r>
              <a:rPr lang="en-US"/>
              <a:t>Click to add subtitle</a:t>
            </a:r>
          </a:p>
        </p:txBody>
      </p:sp>
      <p:sp>
        <p:nvSpPr>
          <p:cNvPr id="19" name="Rectangle 18">
            <a:extLst>
              <a:ext uri="{FF2B5EF4-FFF2-40B4-BE49-F238E27FC236}">
                <a16:creationId xmlns:a16="http://schemas.microsoft.com/office/drawing/2014/main" id="{9A7E5E59-1A85-4D6C-9DFC-E288DD5ABE98}"/>
              </a:ext>
            </a:extLst>
          </p:cNvPr>
          <p:cNvSpPr/>
          <p:nvPr userDrawn="1"/>
        </p:nvSpPr>
        <p:spPr>
          <a:xfrm rot="5400000">
            <a:off x="9766385" y="-1006534"/>
            <a:ext cx="972645" cy="392429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 name="Title 1">
            <a:extLst>
              <a:ext uri="{FF2B5EF4-FFF2-40B4-BE49-F238E27FC236}">
                <a16:creationId xmlns:a16="http://schemas.microsoft.com/office/drawing/2014/main" id="{E67B2D7D-08A6-4C69-B43C-2288E5BBDAEA}"/>
              </a:ext>
            </a:extLst>
          </p:cNvPr>
          <p:cNvSpPr>
            <a:spLocks noGrp="1"/>
          </p:cNvSpPr>
          <p:nvPr>
            <p:ph type="title" hasCustomPrompt="1"/>
          </p:nvPr>
        </p:nvSpPr>
        <p:spPr>
          <a:xfrm>
            <a:off x="2891574" y="658420"/>
            <a:ext cx="6408851" cy="665965"/>
          </a:xfrm>
        </p:spPr>
        <p:txBody>
          <a:bodyPr/>
          <a:lstStyle>
            <a:lvl1pPr algn="r">
              <a:defRPr/>
            </a:lvl1pPr>
          </a:lstStyle>
          <a:p>
            <a:r>
              <a:rPr lang="en-US" dirty="0"/>
              <a:t>Click to add title</a:t>
            </a:r>
          </a:p>
        </p:txBody>
      </p:sp>
    </p:spTree>
    <p:extLst>
      <p:ext uri="{BB962C8B-B14F-4D97-AF65-F5344CB8AC3E}">
        <p14:creationId xmlns:p14="http://schemas.microsoft.com/office/powerpoint/2010/main" val="25691778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olution">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DCFDE121-67A1-407B-A6E2-D5B255A4F712}"/>
              </a:ext>
            </a:extLst>
          </p:cNvPr>
          <p:cNvSpPr/>
          <p:nvPr userDrawn="1"/>
        </p:nvSpPr>
        <p:spPr>
          <a:xfrm>
            <a:off x="1282168" y="0"/>
            <a:ext cx="1855263" cy="4459951"/>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 name="Title 1">
            <a:extLst>
              <a:ext uri="{FF2B5EF4-FFF2-40B4-BE49-F238E27FC236}">
                <a16:creationId xmlns:a16="http://schemas.microsoft.com/office/drawing/2014/main" id="{F45C2B05-C32D-4F66-8BDA-0F4824844CE9}"/>
              </a:ext>
            </a:extLst>
          </p:cNvPr>
          <p:cNvSpPr>
            <a:spLocks noGrp="1"/>
          </p:cNvSpPr>
          <p:nvPr>
            <p:ph type="title" hasCustomPrompt="1"/>
          </p:nvPr>
        </p:nvSpPr>
        <p:spPr>
          <a:xfrm rot="16200000">
            <a:off x="575672" y="4121035"/>
            <a:ext cx="3337712" cy="639195"/>
          </a:xfrm>
        </p:spPr>
        <p:txBody>
          <a:bodyPr/>
          <a:lstStyle>
            <a:lvl1pPr algn="r">
              <a:defRPr/>
            </a:lvl1pPr>
          </a:lstStyle>
          <a:p>
            <a:r>
              <a:rPr lang="en-US" dirty="0"/>
              <a:t>Click to add title</a:t>
            </a:r>
          </a:p>
        </p:txBody>
      </p:sp>
      <p:sp>
        <p:nvSpPr>
          <p:cNvPr id="4" name="Picture Placeholder 3">
            <a:extLst>
              <a:ext uri="{FF2B5EF4-FFF2-40B4-BE49-F238E27FC236}">
                <a16:creationId xmlns:a16="http://schemas.microsoft.com/office/drawing/2014/main" id="{67AE0851-B0C9-475B-8AD9-7C6A141FDDE0}"/>
              </a:ext>
            </a:extLst>
          </p:cNvPr>
          <p:cNvSpPr>
            <a:spLocks noGrp="1"/>
          </p:cNvSpPr>
          <p:nvPr>
            <p:ph type="pic" sz="quarter" idx="21"/>
          </p:nvPr>
        </p:nvSpPr>
        <p:spPr>
          <a:xfrm>
            <a:off x="4414645" y="758825"/>
            <a:ext cx="599148" cy="600075"/>
          </a:xfrm>
        </p:spPr>
        <p:txBody>
          <a:bodyPr anchor="ctr"/>
          <a:lstStyle>
            <a:lvl1pPr marL="0" indent="0" algn="ctr">
              <a:buNone/>
              <a:defRPr sz="1000"/>
            </a:lvl1pPr>
          </a:lstStyle>
          <a:p>
            <a:r>
              <a:rPr lang="en-US" dirty="0"/>
              <a:t>Click icon to add picture</a:t>
            </a:r>
          </a:p>
        </p:txBody>
      </p:sp>
      <p:sp>
        <p:nvSpPr>
          <p:cNvPr id="12" name="Text Placeholder 10">
            <a:extLst>
              <a:ext uri="{FF2B5EF4-FFF2-40B4-BE49-F238E27FC236}">
                <a16:creationId xmlns:a16="http://schemas.microsoft.com/office/drawing/2014/main" id="{32254E01-FD47-43F3-A74C-720A0EA4C249}"/>
              </a:ext>
            </a:extLst>
          </p:cNvPr>
          <p:cNvSpPr>
            <a:spLocks noGrp="1"/>
          </p:cNvSpPr>
          <p:nvPr>
            <p:ph type="body" sz="quarter" idx="17" hasCustomPrompt="1"/>
          </p:nvPr>
        </p:nvSpPr>
        <p:spPr>
          <a:xfrm>
            <a:off x="4414645" y="1388209"/>
            <a:ext cx="3281555" cy="426393"/>
          </a:xfrm>
          <a:prstGeom prst="rect">
            <a:avLst/>
          </a:prstGeom>
        </p:spPr>
        <p:txBody>
          <a:bodyPr anchor="b">
            <a:noAutofit/>
          </a:bodyPr>
          <a:lstStyle>
            <a:lvl1pPr marL="0" indent="0" algn="l">
              <a:buNone/>
              <a:defRPr sz="1600" cap="all" spc="100" baseline="0">
                <a:solidFill>
                  <a:schemeClr val="accent4"/>
                </a:solidFill>
                <a:latin typeface="+mj-lt"/>
              </a:defRPr>
            </a:lvl1pPr>
          </a:lstStyle>
          <a:p>
            <a:pPr lvl="0"/>
            <a:r>
              <a:rPr lang="en-US"/>
              <a:t>Click to add subtitle</a:t>
            </a:r>
          </a:p>
        </p:txBody>
      </p:sp>
      <p:sp>
        <p:nvSpPr>
          <p:cNvPr id="8" name="Text Placeholder 10">
            <a:extLst>
              <a:ext uri="{FF2B5EF4-FFF2-40B4-BE49-F238E27FC236}">
                <a16:creationId xmlns:a16="http://schemas.microsoft.com/office/drawing/2014/main" id="{9B911B77-02F4-42D2-8639-A3F7EAFB71EC}"/>
              </a:ext>
            </a:extLst>
          </p:cNvPr>
          <p:cNvSpPr>
            <a:spLocks noGrp="1"/>
          </p:cNvSpPr>
          <p:nvPr>
            <p:ph type="body" sz="quarter" idx="13" hasCustomPrompt="1"/>
          </p:nvPr>
        </p:nvSpPr>
        <p:spPr>
          <a:xfrm>
            <a:off x="4414645" y="1767713"/>
            <a:ext cx="3281555" cy="1125740"/>
          </a:xfrm>
          <a:prstGeom prst="rect">
            <a:avLst/>
          </a:prstGeom>
        </p:spPr>
        <p:txBody>
          <a:bodyPr anchor="t">
            <a:noAutofit/>
          </a:bodyPr>
          <a:lstStyle>
            <a:lvl1pPr marL="0" indent="0" algn="l">
              <a:lnSpc>
                <a:spcPct val="125000"/>
              </a:lnSpc>
              <a:spcBef>
                <a:spcPts val="0"/>
              </a:spcBef>
              <a:buNone/>
              <a:defRPr sz="1400" cap="none" spc="100" baseline="0">
                <a:solidFill>
                  <a:schemeClr val="tx1"/>
                </a:solidFill>
                <a:latin typeface="+mn-lt"/>
              </a:defRPr>
            </a:lvl1pPr>
          </a:lstStyle>
          <a:p>
            <a:pPr lvl="0"/>
            <a:r>
              <a:rPr lang="en-US"/>
              <a:t>Click to add text</a:t>
            </a:r>
          </a:p>
        </p:txBody>
      </p:sp>
      <p:sp>
        <p:nvSpPr>
          <p:cNvPr id="22" name="Picture Placeholder 3">
            <a:extLst>
              <a:ext uri="{FF2B5EF4-FFF2-40B4-BE49-F238E27FC236}">
                <a16:creationId xmlns:a16="http://schemas.microsoft.com/office/drawing/2014/main" id="{0FBF118A-5599-4A55-9939-8075D74851A3}"/>
              </a:ext>
            </a:extLst>
          </p:cNvPr>
          <p:cNvSpPr>
            <a:spLocks noGrp="1"/>
          </p:cNvSpPr>
          <p:nvPr>
            <p:ph type="pic" sz="quarter" idx="22"/>
          </p:nvPr>
        </p:nvSpPr>
        <p:spPr>
          <a:xfrm>
            <a:off x="4414645" y="3251858"/>
            <a:ext cx="599148" cy="600075"/>
          </a:xfrm>
        </p:spPr>
        <p:txBody>
          <a:bodyPr anchor="ctr"/>
          <a:lstStyle>
            <a:lvl1pPr marL="0" indent="0" algn="ctr">
              <a:buNone/>
              <a:defRPr sz="1000"/>
            </a:lvl1pPr>
          </a:lstStyle>
          <a:p>
            <a:r>
              <a:rPr lang="en-US" dirty="0"/>
              <a:t>Click icon to add picture</a:t>
            </a:r>
          </a:p>
        </p:txBody>
      </p:sp>
      <p:sp>
        <p:nvSpPr>
          <p:cNvPr id="14" name="Text Placeholder 10">
            <a:extLst>
              <a:ext uri="{FF2B5EF4-FFF2-40B4-BE49-F238E27FC236}">
                <a16:creationId xmlns:a16="http://schemas.microsoft.com/office/drawing/2014/main" id="{066BB17E-99F0-43A3-99AA-F928695311F6}"/>
              </a:ext>
            </a:extLst>
          </p:cNvPr>
          <p:cNvSpPr>
            <a:spLocks noGrp="1"/>
          </p:cNvSpPr>
          <p:nvPr>
            <p:ph type="body" sz="quarter" idx="19" hasCustomPrompt="1"/>
          </p:nvPr>
        </p:nvSpPr>
        <p:spPr>
          <a:xfrm>
            <a:off x="4414645" y="3866925"/>
            <a:ext cx="3281555" cy="428891"/>
          </a:xfrm>
          <a:prstGeom prst="rect">
            <a:avLst/>
          </a:prstGeom>
        </p:spPr>
        <p:txBody>
          <a:bodyPr anchor="b">
            <a:noAutofit/>
          </a:bodyPr>
          <a:lstStyle>
            <a:lvl1pPr marL="0" indent="0" algn="l">
              <a:buNone/>
              <a:defRPr sz="1600" cap="all" spc="100" baseline="0">
                <a:solidFill>
                  <a:schemeClr val="accent4"/>
                </a:solidFill>
                <a:latin typeface="+mj-lt"/>
              </a:defRPr>
            </a:lvl1pPr>
          </a:lstStyle>
          <a:p>
            <a:pPr lvl="0"/>
            <a:r>
              <a:rPr lang="en-US"/>
              <a:t>Click to add subtitle</a:t>
            </a:r>
          </a:p>
        </p:txBody>
      </p:sp>
      <p:sp>
        <p:nvSpPr>
          <p:cNvPr id="10" name="Text Placeholder 10">
            <a:extLst>
              <a:ext uri="{FF2B5EF4-FFF2-40B4-BE49-F238E27FC236}">
                <a16:creationId xmlns:a16="http://schemas.microsoft.com/office/drawing/2014/main" id="{934F74CA-3E2F-4F3A-BE25-F8D9572179A2}"/>
              </a:ext>
            </a:extLst>
          </p:cNvPr>
          <p:cNvSpPr>
            <a:spLocks noGrp="1"/>
          </p:cNvSpPr>
          <p:nvPr>
            <p:ph type="body" sz="quarter" idx="15" hasCustomPrompt="1"/>
          </p:nvPr>
        </p:nvSpPr>
        <p:spPr>
          <a:xfrm>
            <a:off x="4414645" y="4248925"/>
            <a:ext cx="3281555" cy="1429216"/>
          </a:xfrm>
          <a:prstGeom prst="rect">
            <a:avLst/>
          </a:prstGeom>
        </p:spPr>
        <p:txBody>
          <a:bodyPr anchor="t">
            <a:noAutofit/>
          </a:bodyPr>
          <a:lstStyle>
            <a:lvl1pPr marL="0" indent="0" algn="l">
              <a:lnSpc>
                <a:spcPct val="125000"/>
              </a:lnSpc>
              <a:spcBef>
                <a:spcPts val="0"/>
              </a:spcBef>
              <a:buNone/>
              <a:defRPr sz="1400" cap="none" spc="100" baseline="0">
                <a:solidFill>
                  <a:schemeClr val="tx1"/>
                </a:solidFill>
                <a:latin typeface="+mn-lt"/>
              </a:defRPr>
            </a:lvl1pPr>
          </a:lstStyle>
          <a:p>
            <a:pPr lvl="0"/>
            <a:r>
              <a:rPr lang="en-US"/>
              <a:t>Click to add text</a:t>
            </a:r>
          </a:p>
        </p:txBody>
      </p:sp>
      <p:sp>
        <p:nvSpPr>
          <p:cNvPr id="27" name="Picture Placeholder 3">
            <a:extLst>
              <a:ext uri="{FF2B5EF4-FFF2-40B4-BE49-F238E27FC236}">
                <a16:creationId xmlns:a16="http://schemas.microsoft.com/office/drawing/2014/main" id="{B5A383D6-9A09-46E4-8DD5-684C3B04E152}"/>
              </a:ext>
            </a:extLst>
          </p:cNvPr>
          <p:cNvSpPr>
            <a:spLocks noGrp="1"/>
          </p:cNvSpPr>
          <p:nvPr>
            <p:ph type="pic" sz="quarter" idx="24"/>
          </p:nvPr>
        </p:nvSpPr>
        <p:spPr>
          <a:xfrm>
            <a:off x="8077157" y="773142"/>
            <a:ext cx="599148" cy="600075"/>
          </a:xfrm>
        </p:spPr>
        <p:txBody>
          <a:bodyPr anchor="ctr"/>
          <a:lstStyle>
            <a:lvl1pPr marL="0" indent="0" algn="ctr">
              <a:buNone/>
              <a:defRPr sz="1000"/>
            </a:lvl1pPr>
          </a:lstStyle>
          <a:p>
            <a:r>
              <a:rPr lang="en-US" dirty="0"/>
              <a:t>Click icon to add picture</a:t>
            </a:r>
          </a:p>
        </p:txBody>
      </p:sp>
      <p:sp>
        <p:nvSpPr>
          <p:cNvPr id="13" name="Text Placeholder 10">
            <a:extLst>
              <a:ext uri="{FF2B5EF4-FFF2-40B4-BE49-F238E27FC236}">
                <a16:creationId xmlns:a16="http://schemas.microsoft.com/office/drawing/2014/main" id="{76D712C8-D0F1-407A-AAC4-D86C1FDDCDCF}"/>
              </a:ext>
            </a:extLst>
          </p:cNvPr>
          <p:cNvSpPr>
            <a:spLocks noGrp="1"/>
          </p:cNvSpPr>
          <p:nvPr>
            <p:ph type="body" sz="quarter" idx="18" hasCustomPrompt="1"/>
          </p:nvPr>
        </p:nvSpPr>
        <p:spPr>
          <a:xfrm>
            <a:off x="8072244" y="1388209"/>
            <a:ext cx="3281556" cy="426393"/>
          </a:xfrm>
          <a:prstGeom prst="rect">
            <a:avLst/>
          </a:prstGeom>
        </p:spPr>
        <p:txBody>
          <a:bodyPr anchor="b">
            <a:noAutofit/>
          </a:bodyPr>
          <a:lstStyle>
            <a:lvl1pPr marL="0" indent="0" algn="l">
              <a:buNone/>
              <a:defRPr sz="1600" cap="all" spc="100" baseline="0">
                <a:solidFill>
                  <a:schemeClr val="accent4"/>
                </a:solidFill>
                <a:latin typeface="+mj-lt"/>
              </a:defRPr>
            </a:lvl1pPr>
          </a:lstStyle>
          <a:p>
            <a:pPr lvl="0"/>
            <a:r>
              <a:rPr lang="en-US"/>
              <a:t>Click to add subtitle</a:t>
            </a:r>
          </a:p>
        </p:txBody>
      </p:sp>
      <p:sp>
        <p:nvSpPr>
          <p:cNvPr id="9" name="Text Placeholder 10">
            <a:extLst>
              <a:ext uri="{FF2B5EF4-FFF2-40B4-BE49-F238E27FC236}">
                <a16:creationId xmlns:a16="http://schemas.microsoft.com/office/drawing/2014/main" id="{41C731A4-58E7-4726-BFC7-23260BCD624E}"/>
              </a:ext>
            </a:extLst>
          </p:cNvPr>
          <p:cNvSpPr>
            <a:spLocks noGrp="1"/>
          </p:cNvSpPr>
          <p:nvPr>
            <p:ph type="body" sz="quarter" idx="14" hasCustomPrompt="1"/>
          </p:nvPr>
        </p:nvSpPr>
        <p:spPr>
          <a:xfrm>
            <a:off x="8072244" y="1767713"/>
            <a:ext cx="3281556" cy="1125740"/>
          </a:xfrm>
          <a:prstGeom prst="rect">
            <a:avLst/>
          </a:prstGeom>
        </p:spPr>
        <p:txBody>
          <a:bodyPr anchor="t">
            <a:noAutofit/>
          </a:bodyPr>
          <a:lstStyle>
            <a:lvl1pPr marL="0" indent="0" algn="l">
              <a:lnSpc>
                <a:spcPct val="125000"/>
              </a:lnSpc>
              <a:spcBef>
                <a:spcPts val="0"/>
              </a:spcBef>
              <a:buNone/>
              <a:defRPr sz="1400" cap="none" spc="100" baseline="0">
                <a:solidFill>
                  <a:schemeClr val="tx1"/>
                </a:solidFill>
                <a:latin typeface="+mn-lt"/>
              </a:defRPr>
            </a:lvl1pPr>
          </a:lstStyle>
          <a:p>
            <a:pPr lvl="0"/>
            <a:r>
              <a:rPr lang="en-US"/>
              <a:t>Click to add text</a:t>
            </a:r>
          </a:p>
        </p:txBody>
      </p:sp>
      <p:sp>
        <p:nvSpPr>
          <p:cNvPr id="26" name="Picture Placeholder 3">
            <a:extLst>
              <a:ext uri="{FF2B5EF4-FFF2-40B4-BE49-F238E27FC236}">
                <a16:creationId xmlns:a16="http://schemas.microsoft.com/office/drawing/2014/main" id="{533CF28F-2EF0-4DE6-AD35-043AAA87EEC1}"/>
              </a:ext>
            </a:extLst>
          </p:cNvPr>
          <p:cNvSpPr>
            <a:spLocks noGrp="1"/>
          </p:cNvSpPr>
          <p:nvPr>
            <p:ph type="pic" sz="quarter" idx="23"/>
          </p:nvPr>
        </p:nvSpPr>
        <p:spPr>
          <a:xfrm>
            <a:off x="8072244" y="3237794"/>
            <a:ext cx="599148" cy="600075"/>
          </a:xfrm>
        </p:spPr>
        <p:txBody>
          <a:bodyPr anchor="ctr"/>
          <a:lstStyle>
            <a:lvl1pPr marL="0" indent="0" algn="ctr">
              <a:buNone/>
              <a:defRPr sz="1000"/>
            </a:lvl1pPr>
          </a:lstStyle>
          <a:p>
            <a:r>
              <a:rPr lang="en-US" dirty="0"/>
              <a:t>Click icon to add picture</a:t>
            </a:r>
          </a:p>
        </p:txBody>
      </p:sp>
      <p:sp>
        <p:nvSpPr>
          <p:cNvPr id="15" name="Text Placeholder 10">
            <a:extLst>
              <a:ext uri="{FF2B5EF4-FFF2-40B4-BE49-F238E27FC236}">
                <a16:creationId xmlns:a16="http://schemas.microsoft.com/office/drawing/2014/main" id="{098ABB59-CA95-470C-A29D-627B16E69E8E}"/>
              </a:ext>
            </a:extLst>
          </p:cNvPr>
          <p:cNvSpPr>
            <a:spLocks noGrp="1"/>
          </p:cNvSpPr>
          <p:nvPr>
            <p:ph type="body" sz="quarter" idx="20" hasCustomPrompt="1"/>
          </p:nvPr>
        </p:nvSpPr>
        <p:spPr>
          <a:xfrm>
            <a:off x="8072244" y="3866925"/>
            <a:ext cx="3281556" cy="428891"/>
          </a:xfrm>
          <a:prstGeom prst="rect">
            <a:avLst/>
          </a:prstGeom>
        </p:spPr>
        <p:txBody>
          <a:bodyPr anchor="b">
            <a:noAutofit/>
          </a:bodyPr>
          <a:lstStyle>
            <a:lvl1pPr marL="0" indent="0" algn="l">
              <a:buNone/>
              <a:defRPr sz="1600" cap="all" spc="100" baseline="0">
                <a:solidFill>
                  <a:schemeClr val="accent4"/>
                </a:solidFill>
                <a:latin typeface="+mj-lt"/>
              </a:defRPr>
            </a:lvl1pPr>
          </a:lstStyle>
          <a:p>
            <a:pPr lvl="0"/>
            <a:r>
              <a:rPr lang="en-US"/>
              <a:t>Click to add subtitle</a:t>
            </a:r>
          </a:p>
        </p:txBody>
      </p:sp>
      <p:sp>
        <p:nvSpPr>
          <p:cNvPr id="11" name="Text Placeholder 10">
            <a:extLst>
              <a:ext uri="{FF2B5EF4-FFF2-40B4-BE49-F238E27FC236}">
                <a16:creationId xmlns:a16="http://schemas.microsoft.com/office/drawing/2014/main" id="{FB571488-55CE-40DF-84B6-A5166E2BEF92}"/>
              </a:ext>
            </a:extLst>
          </p:cNvPr>
          <p:cNvSpPr>
            <a:spLocks noGrp="1"/>
          </p:cNvSpPr>
          <p:nvPr>
            <p:ph type="body" sz="quarter" idx="16" hasCustomPrompt="1"/>
          </p:nvPr>
        </p:nvSpPr>
        <p:spPr>
          <a:xfrm>
            <a:off x="8072244" y="4248925"/>
            <a:ext cx="3281556" cy="1429216"/>
          </a:xfrm>
          <a:prstGeom prst="rect">
            <a:avLst/>
          </a:prstGeom>
        </p:spPr>
        <p:txBody>
          <a:bodyPr anchor="t">
            <a:noAutofit/>
          </a:bodyPr>
          <a:lstStyle>
            <a:lvl1pPr marL="0" indent="0" algn="l">
              <a:lnSpc>
                <a:spcPct val="125000"/>
              </a:lnSpc>
              <a:spcBef>
                <a:spcPts val="0"/>
              </a:spcBef>
              <a:buNone/>
              <a:defRPr sz="1400" cap="none" spc="100" baseline="0">
                <a:solidFill>
                  <a:schemeClr val="tx1"/>
                </a:solidFill>
                <a:latin typeface="+mn-lt"/>
              </a:defRPr>
            </a:lvl1pPr>
          </a:lstStyle>
          <a:p>
            <a:pPr lvl="0"/>
            <a:r>
              <a:rPr lang="en-US"/>
              <a:t>Click to add text</a:t>
            </a:r>
          </a:p>
        </p:txBody>
      </p:sp>
      <p:sp>
        <p:nvSpPr>
          <p:cNvPr id="5" name="Date Placeholder 4">
            <a:extLst>
              <a:ext uri="{FF2B5EF4-FFF2-40B4-BE49-F238E27FC236}">
                <a16:creationId xmlns:a16="http://schemas.microsoft.com/office/drawing/2014/main" id="{E7D15CF3-8EFD-40BC-B749-25F401BC162C}"/>
              </a:ext>
            </a:extLst>
          </p:cNvPr>
          <p:cNvSpPr>
            <a:spLocks noGrp="1"/>
          </p:cNvSpPr>
          <p:nvPr>
            <p:ph type="dt" sz="half" idx="10"/>
          </p:nvPr>
        </p:nvSpPr>
        <p:spPr/>
        <p:txBody>
          <a:bodyPr>
            <a:noAutofit/>
          </a:bodyPr>
          <a:lstStyle/>
          <a:p>
            <a:r>
              <a:rPr lang="en-US" dirty="0"/>
              <a:t>8/03/20XX</a:t>
            </a:r>
          </a:p>
        </p:txBody>
      </p:sp>
      <p:sp>
        <p:nvSpPr>
          <p:cNvPr id="6" name="Footer Placeholder 5">
            <a:extLst>
              <a:ext uri="{FF2B5EF4-FFF2-40B4-BE49-F238E27FC236}">
                <a16:creationId xmlns:a16="http://schemas.microsoft.com/office/drawing/2014/main" id="{8A1DB08D-5054-4577-AA1B-BA9D87CF8BD2}"/>
              </a:ext>
            </a:extLst>
          </p:cNvPr>
          <p:cNvSpPr>
            <a:spLocks noGrp="1"/>
          </p:cNvSpPr>
          <p:nvPr>
            <p:ph type="ftr" sz="quarter" idx="11"/>
          </p:nvPr>
        </p:nvSpPr>
        <p:spPr/>
        <p:txBody>
          <a:bodyPr>
            <a:noAutofit/>
          </a:bodyPr>
          <a:lstStyle/>
          <a:p>
            <a:r>
              <a:rPr lang="en-US" dirty="0"/>
              <a:t>PITCH DECK</a:t>
            </a:r>
          </a:p>
        </p:txBody>
      </p:sp>
      <p:sp>
        <p:nvSpPr>
          <p:cNvPr id="7" name="Slide Number Placeholder 6">
            <a:extLst>
              <a:ext uri="{FF2B5EF4-FFF2-40B4-BE49-F238E27FC236}">
                <a16:creationId xmlns:a16="http://schemas.microsoft.com/office/drawing/2014/main" id="{9FEF9931-2A77-46BF-822E-D503CEAF6E2C}"/>
              </a:ext>
            </a:extLst>
          </p:cNvPr>
          <p:cNvSpPr>
            <a:spLocks noGrp="1"/>
          </p:cNvSpPr>
          <p:nvPr>
            <p:ph type="sldNum" sz="quarter" idx="12"/>
          </p:nvPr>
        </p:nvSpPr>
        <p:spPr/>
        <p:txBody>
          <a:bodyPr>
            <a:noAutofit/>
          </a:bodyPr>
          <a:lstStyle/>
          <a:p>
            <a:fld id="{BF860B6F-2FE3-4DE6-9496-980E987E7466}" type="slidenum">
              <a:rPr lang="en-US" smtClean="0"/>
              <a:t>‹#›</a:t>
            </a:fld>
            <a:endParaRPr lang="en-US" dirty="0"/>
          </a:p>
        </p:txBody>
      </p:sp>
    </p:spTree>
    <p:extLst>
      <p:ext uri="{BB962C8B-B14F-4D97-AF65-F5344CB8AC3E}">
        <p14:creationId xmlns:p14="http://schemas.microsoft.com/office/powerpoint/2010/main" val="641616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8/03/20XX</a:t>
            </a:r>
            <a:endParaRPr lang="en-US" dirty="0"/>
          </a:p>
        </p:txBody>
      </p:sp>
      <p:sp>
        <p:nvSpPr>
          <p:cNvPr id="5" name="Footer Placeholder 4"/>
          <p:cNvSpPr>
            <a:spLocks noGrp="1"/>
          </p:cNvSpPr>
          <p:nvPr>
            <p:ph type="ftr" sz="quarter" idx="11"/>
          </p:nvPr>
        </p:nvSpPr>
        <p:spPr/>
        <p:txBody>
          <a:bodyPr/>
          <a:lstStyle/>
          <a:p>
            <a:r>
              <a:rPr lang="en-US"/>
              <a:t>PITCH DECK</a:t>
            </a:r>
            <a:endParaRPr lang="en-US" dirty="0"/>
          </a:p>
        </p:txBody>
      </p:sp>
      <p:sp>
        <p:nvSpPr>
          <p:cNvPr id="6" name="Slide Number Placeholder 5"/>
          <p:cNvSpPr>
            <a:spLocks noGrp="1"/>
          </p:cNvSpPr>
          <p:nvPr>
            <p:ph type="sldNum" sz="quarter" idx="12"/>
          </p:nvPr>
        </p:nvSpPr>
        <p:spPr/>
        <p:txBody>
          <a:bodyPr/>
          <a:lstStyle/>
          <a:p>
            <a:fld id="{BF860B6F-2FE3-4DE6-9496-980E987E7466}" type="slidenum">
              <a:rPr lang="en-US" smtClean="0"/>
              <a:pPr/>
              <a:t>‹#›</a:t>
            </a:fld>
            <a:endParaRPr lang="en-US" dirty="0"/>
          </a:p>
        </p:txBody>
      </p:sp>
    </p:spTree>
    <p:extLst>
      <p:ext uri="{BB962C8B-B14F-4D97-AF65-F5344CB8AC3E}">
        <p14:creationId xmlns:p14="http://schemas.microsoft.com/office/powerpoint/2010/main" val="280504078"/>
      </p:ext>
    </p:extLst>
  </p:cSld>
  <p:clrMapOvr>
    <a:masterClrMapping/>
  </p:clrMapOvr>
  <p:hf hdr="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roduct Overview">
    <p:spTree>
      <p:nvGrpSpPr>
        <p:cNvPr id="1" name=""/>
        <p:cNvGrpSpPr/>
        <p:nvPr/>
      </p:nvGrpSpPr>
      <p:grpSpPr>
        <a:xfrm>
          <a:off x="0" y="0"/>
          <a:ext cx="0" cy="0"/>
          <a:chOff x="0" y="0"/>
          <a:chExt cx="0" cy="0"/>
        </a:xfrm>
      </p:grpSpPr>
      <p:sp>
        <p:nvSpPr>
          <p:cNvPr id="5" name="Picture Placeholder 2">
            <a:extLst>
              <a:ext uri="{FF2B5EF4-FFF2-40B4-BE49-F238E27FC236}">
                <a16:creationId xmlns:a16="http://schemas.microsoft.com/office/drawing/2014/main" id="{693F3E0E-712E-4821-A89E-6727BD3825A0}"/>
              </a:ext>
            </a:extLst>
          </p:cNvPr>
          <p:cNvSpPr>
            <a:spLocks noGrp="1"/>
          </p:cNvSpPr>
          <p:nvPr>
            <p:ph type="pic" sz="quarter" idx="16" hasCustomPrompt="1"/>
          </p:nvPr>
        </p:nvSpPr>
        <p:spPr>
          <a:xfrm>
            <a:off x="0" y="466725"/>
            <a:ext cx="4858139" cy="5924550"/>
          </a:xfrm>
        </p:spPr>
        <p:txBody>
          <a:bodyPr>
            <a:noAutofit/>
          </a:bodyPr>
          <a:lstStyle>
            <a:lvl1pPr marL="0" indent="0" algn="ctr">
              <a:buNone/>
              <a:defRPr/>
            </a:lvl1pPr>
          </a:lstStyle>
          <a:p>
            <a:r>
              <a:rPr lang="en-US" dirty="0"/>
              <a:t>Click to add photo</a:t>
            </a:r>
          </a:p>
        </p:txBody>
      </p:sp>
      <p:sp>
        <p:nvSpPr>
          <p:cNvPr id="7" name="Date Placeholder 6">
            <a:extLst>
              <a:ext uri="{FF2B5EF4-FFF2-40B4-BE49-F238E27FC236}">
                <a16:creationId xmlns:a16="http://schemas.microsoft.com/office/drawing/2014/main" id="{394311D2-47FE-44C1-9B1C-179CAA338029}"/>
              </a:ext>
            </a:extLst>
          </p:cNvPr>
          <p:cNvSpPr>
            <a:spLocks noGrp="1"/>
          </p:cNvSpPr>
          <p:nvPr>
            <p:ph type="dt" sz="half" idx="10"/>
          </p:nvPr>
        </p:nvSpPr>
        <p:spPr/>
        <p:txBody>
          <a:bodyPr>
            <a:noAutofit/>
          </a:bodyPr>
          <a:lstStyle>
            <a:lvl1pPr>
              <a:defRPr>
                <a:solidFill>
                  <a:schemeClr val="bg2">
                    <a:lumMod val="50000"/>
                  </a:schemeClr>
                </a:solidFill>
              </a:defRPr>
            </a:lvl1pPr>
          </a:lstStyle>
          <a:p>
            <a:r>
              <a:rPr lang="en-US" dirty="0"/>
              <a:t>8/03/20XX</a:t>
            </a:r>
          </a:p>
        </p:txBody>
      </p:sp>
      <p:sp>
        <p:nvSpPr>
          <p:cNvPr id="8" name="Footer Placeholder 7">
            <a:extLst>
              <a:ext uri="{FF2B5EF4-FFF2-40B4-BE49-F238E27FC236}">
                <a16:creationId xmlns:a16="http://schemas.microsoft.com/office/drawing/2014/main" id="{6EDFF648-B296-4801-91A9-A6868BFA7F63}"/>
              </a:ext>
            </a:extLst>
          </p:cNvPr>
          <p:cNvSpPr>
            <a:spLocks noGrp="1"/>
          </p:cNvSpPr>
          <p:nvPr>
            <p:ph type="ftr" sz="quarter" idx="11"/>
          </p:nvPr>
        </p:nvSpPr>
        <p:spPr/>
        <p:txBody>
          <a:bodyPr>
            <a:noAutofit/>
          </a:bodyPr>
          <a:lstStyle>
            <a:lvl1pPr>
              <a:defRPr>
                <a:solidFill>
                  <a:schemeClr val="bg2">
                    <a:lumMod val="50000"/>
                  </a:schemeClr>
                </a:solidFill>
              </a:defRPr>
            </a:lvl1pPr>
          </a:lstStyle>
          <a:p>
            <a:r>
              <a:rPr lang="en-US" dirty="0"/>
              <a:t>PITCH DECK</a:t>
            </a:r>
          </a:p>
        </p:txBody>
      </p:sp>
      <p:sp>
        <p:nvSpPr>
          <p:cNvPr id="9" name="Slide Number Placeholder 8">
            <a:extLst>
              <a:ext uri="{FF2B5EF4-FFF2-40B4-BE49-F238E27FC236}">
                <a16:creationId xmlns:a16="http://schemas.microsoft.com/office/drawing/2014/main" id="{7364D7C8-0561-4530-BCD5-AB0BB1977A4F}"/>
              </a:ext>
            </a:extLst>
          </p:cNvPr>
          <p:cNvSpPr>
            <a:spLocks noGrp="1"/>
          </p:cNvSpPr>
          <p:nvPr>
            <p:ph type="sldNum" sz="quarter" idx="12"/>
          </p:nvPr>
        </p:nvSpPr>
        <p:spPr/>
        <p:txBody>
          <a:bodyPr>
            <a:noAutofit/>
          </a:bodyPr>
          <a:lstStyle>
            <a:lvl1pPr>
              <a:defRPr>
                <a:solidFill>
                  <a:schemeClr val="bg2">
                    <a:lumMod val="50000"/>
                  </a:schemeClr>
                </a:solidFill>
              </a:defRPr>
            </a:lvl1pPr>
          </a:lstStyle>
          <a:p>
            <a:fld id="{BF860B6F-2FE3-4DE6-9496-980E987E7466}" type="slidenum">
              <a:rPr lang="en-US" smtClean="0"/>
              <a:pPr/>
              <a:t>‹#›</a:t>
            </a:fld>
            <a:endParaRPr lang="en-US" dirty="0"/>
          </a:p>
        </p:txBody>
      </p:sp>
      <p:sp>
        <p:nvSpPr>
          <p:cNvPr id="10" name="Text Placeholder 10">
            <a:extLst>
              <a:ext uri="{FF2B5EF4-FFF2-40B4-BE49-F238E27FC236}">
                <a16:creationId xmlns:a16="http://schemas.microsoft.com/office/drawing/2014/main" id="{B50F7E33-83E1-4951-9CEC-14866D6A3C44}"/>
              </a:ext>
            </a:extLst>
          </p:cNvPr>
          <p:cNvSpPr>
            <a:spLocks noGrp="1"/>
          </p:cNvSpPr>
          <p:nvPr>
            <p:ph type="body" sz="quarter" idx="13" hasCustomPrompt="1"/>
          </p:nvPr>
        </p:nvSpPr>
        <p:spPr>
          <a:xfrm>
            <a:off x="5598135" y="2759613"/>
            <a:ext cx="2824355" cy="1117566"/>
          </a:xfrm>
          <a:prstGeom prst="rect">
            <a:avLst/>
          </a:prstGeom>
        </p:spPr>
        <p:txBody>
          <a:bodyPr anchor="t">
            <a:noAutofit/>
          </a:bodyPr>
          <a:lstStyle>
            <a:lvl1pPr marL="0" indent="0" algn="l">
              <a:lnSpc>
                <a:spcPct val="125000"/>
              </a:lnSpc>
              <a:spcBef>
                <a:spcPts val="1000"/>
              </a:spcBef>
              <a:buNone/>
              <a:defRPr sz="1400" cap="none" spc="100" baseline="0">
                <a:solidFill>
                  <a:schemeClr val="tx1"/>
                </a:solidFill>
                <a:latin typeface="+mn-lt"/>
              </a:defRPr>
            </a:lvl1pPr>
          </a:lstStyle>
          <a:p>
            <a:pPr lvl="0"/>
            <a:r>
              <a:rPr lang="en-US"/>
              <a:t>Click to add text</a:t>
            </a:r>
          </a:p>
        </p:txBody>
      </p:sp>
      <p:sp>
        <p:nvSpPr>
          <p:cNvPr id="11" name="Text Placeholder 10">
            <a:extLst>
              <a:ext uri="{FF2B5EF4-FFF2-40B4-BE49-F238E27FC236}">
                <a16:creationId xmlns:a16="http://schemas.microsoft.com/office/drawing/2014/main" id="{4F01B4AA-8A2C-488B-A306-BC09BA1C66A5}"/>
              </a:ext>
            </a:extLst>
          </p:cNvPr>
          <p:cNvSpPr>
            <a:spLocks noGrp="1"/>
          </p:cNvSpPr>
          <p:nvPr>
            <p:ph type="body" sz="quarter" idx="17" hasCustomPrompt="1"/>
          </p:nvPr>
        </p:nvSpPr>
        <p:spPr>
          <a:xfrm>
            <a:off x="5598135" y="2176946"/>
            <a:ext cx="2824355" cy="581530"/>
          </a:xfrm>
          <a:prstGeom prst="rect">
            <a:avLst/>
          </a:prstGeom>
        </p:spPr>
        <p:txBody>
          <a:bodyPr anchor="b">
            <a:noAutofit/>
          </a:bodyPr>
          <a:lstStyle>
            <a:lvl1pPr marL="0" indent="0" algn="l">
              <a:buNone/>
              <a:defRPr sz="1600" cap="all" spc="100" baseline="0">
                <a:solidFill>
                  <a:schemeClr val="accent4"/>
                </a:solidFill>
                <a:latin typeface="+mj-lt"/>
              </a:defRPr>
            </a:lvl1pPr>
          </a:lstStyle>
          <a:p>
            <a:pPr lvl="0"/>
            <a:r>
              <a:rPr lang="en-US"/>
              <a:t>Click to add subtitle</a:t>
            </a:r>
          </a:p>
        </p:txBody>
      </p:sp>
      <p:sp>
        <p:nvSpPr>
          <p:cNvPr id="12" name="Text Placeholder 10">
            <a:extLst>
              <a:ext uri="{FF2B5EF4-FFF2-40B4-BE49-F238E27FC236}">
                <a16:creationId xmlns:a16="http://schemas.microsoft.com/office/drawing/2014/main" id="{C79840D9-3F3D-4DFB-9592-867BB8CA12E3}"/>
              </a:ext>
            </a:extLst>
          </p:cNvPr>
          <p:cNvSpPr>
            <a:spLocks noGrp="1"/>
          </p:cNvSpPr>
          <p:nvPr>
            <p:ph type="body" sz="quarter" idx="18" hasCustomPrompt="1"/>
          </p:nvPr>
        </p:nvSpPr>
        <p:spPr>
          <a:xfrm>
            <a:off x="8845966" y="2759613"/>
            <a:ext cx="2595758" cy="1117566"/>
          </a:xfrm>
          <a:prstGeom prst="rect">
            <a:avLst/>
          </a:prstGeom>
        </p:spPr>
        <p:txBody>
          <a:bodyPr anchor="t">
            <a:noAutofit/>
          </a:bodyPr>
          <a:lstStyle>
            <a:lvl1pPr marL="0" indent="0" algn="l">
              <a:lnSpc>
                <a:spcPct val="125000"/>
              </a:lnSpc>
              <a:spcBef>
                <a:spcPts val="1000"/>
              </a:spcBef>
              <a:buNone/>
              <a:defRPr sz="1400" cap="none" spc="100" baseline="0">
                <a:solidFill>
                  <a:schemeClr val="tx1"/>
                </a:solidFill>
                <a:latin typeface="+mn-lt"/>
              </a:defRPr>
            </a:lvl1pPr>
          </a:lstStyle>
          <a:p>
            <a:pPr lvl="0"/>
            <a:r>
              <a:rPr lang="en-US"/>
              <a:t>Click to add text</a:t>
            </a:r>
          </a:p>
        </p:txBody>
      </p:sp>
      <p:sp>
        <p:nvSpPr>
          <p:cNvPr id="13" name="Text Placeholder 10">
            <a:extLst>
              <a:ext uri="{FF2B5EF4-FFF2-40B4-BE49-F238E27FC236}">
                <a16:creationId xmlns:a16="http://schemas.microsoft.com/office/drawing/2014/main" id="{32DFBC7C-0887-40D8-93DA-CBE9F58B1CBD}"/>
              </a:ext>
            </a:extLst>
          </p:cNvPr>
          <p:cNvSpPr>
            <a:spLocks noGrp="1"/>
          </p:cNvSpPr>
          <p:nvPr>
            <p:ph type="body" sz="quarter" idx="19" hasCustomPrompt="1"/>
          </p:nvPr>
        </p:nvSpPr>
        <p:spPr>
          <a:xfrm>
            <a:off x="8845966" y="2176946"/>
            <a:ext cx="2595758" cy="581530"/>
          </a:xfrm>
          <a:prstGeom prst="rect">
            <a:avLst/>
          </a:prstGeom>
        </p:spPr>
        <p:txBody>
          <a:bodyPr anchor="b">
            <a:noAutofit/>
          </a:bodyPr>
          <a:lstStyle>
            <a:lvl1pPr marL="0" indent="0" algn="l">
              <a:buNone/>
              <a:defRPr sz="1600" cap="all" spc="100" baseline="0">
                <a:solidFill>
                  <a:schemeClr val="accent4"/>
                </a:solidFill>
                <a:latin typeface="+mj-lt"/>
              </a:defRPr>
            </a:lvl1pPr>
          </a:lstStyle>
          <a:p>
            <a:pPr lvl="0"/>
            <a:r>
              <a:rPr lang="en-US"/>
              <a:t>Click to add subtitle</a:t>
            </a:r>
          </a:p>
        </p:txBody>
      </p:sp>
      <p:sp>
        <p:nvSpPr>
          <p:cNvPr id="14" name="Text Placeholder 10">
            <a:extLst>
              <a:ext uri="{FF2B5EF4-FFF2-40B4-BE49-F238E27FC236}">
                <a16:creationId xmlns:a16="http://schemas.microsoft.com/office/drawing/2014/main" id="{C3C60B52-4450-4317-A5DF-A3E617C12A21}"/>
              </a:ext>
            </a:extLst>
          </p:cNvPr>
          <p:cNvSpPr>
            <a:spLocks noGrp="1"/>
          </p:cNvSpPr>
          <p:nvPr>
            <p:ph type="body" sz="quarter" idx="20" hasCustomPrompt="1"/>
          </p:nvPr>
        </p:nvSpPr>
        <p:spPr>
          <a:xfrm>
            <a:off x="5598135" y="4712146"/>
            <a:ext cx="2824355" cy="1117566"/>
          </a:xfrm>
          <a:prstGeom prst="rect">
            <a:avLst/>
          </a:prstGeom>
        </p:spPr>
        <p:txBody>
          <a:bodyPr anchor="t">
            <a:noAutofit/>
          </a:bodyPr>
          <a:lstStyle>
            <a:lvl1pPr marL="0" indent="0" algn="l">
              <a:lnSpc>
                <a:spcPct val="125000"/>
              </a:lnSpc>
              <a:spcBef>
                <a:spcPts val="1000"/>
              </a:spcBef>
              <a:buNone/>
              <a:defRPr sz="1400" cap="none" spc="100" baseline="0">
                <a:solidFill>
                  <a:schemeClr val="tx1"/>
                </a:solidFill>
                <a:latin typeface="+mn-lt"/>
              </a:defRPr>
            </a:lvl1pPr>
          </a:lstStyle>
          <a:p>
            <a:pPr lvl="0"/>
            <a:r>
              <a:rPr lang="en-US"/>
              <a:t>Click to add text</a:t>
            </a:r>
          </a:p>
        </p:txBody>
      </p:sp>
      <p:sp>
        <p:nvSpPr>
          <p:cNvPr id="15" name="Text Placeholder 10">
            <a:extLst>
              <a:ext uri="{FF2B5EF4-FFF2-40B4-BE49-F238E27FC236}">
                <a16:creationId xmlns:a16="http://schemas.microsoft.com/office/drawing/2014/main" id="{75F1DE6B-CBDA-40EB-A055-4FDC09ACC656}"/>
              </a:ext>
            </a:extLst>
          </p:cNvPr>
          <p:cNvSpPr>
            <a:spLocks noGrp="1"/>
          </p:cNvSpPr>
          <p:nvPr>
            <p:ph type="body" sz="quarter" idx="21" hasCustomPrompt="1"/>
          </p:nvPr>
        </p:nvSpPr>
        <p:spPr>
          <a:xfrm>
            <a:off x="5598135" y="4129479"/>
            <a:ext cx="2824355" cy="581530"/>
          </a:xfrm>
          <a:prstGeom prst="rect">
            <a:avLst/>
          </a:prstGeom>
        </p:spPr>
        <p:txBody>
          <a:bodyPr anchor="b">
            <a:noAutofit/>
          </a:bodyPr>
          <a:lstStyle>
            <a:lvl1pPr marL="0" indent="0" algn="l">
              <a:buNone/>
              <a:defRPr sz="1600" cap="all" spc="100" baseline="0">
                <a:solidFill>
                  <a:schemeClr val="accent4"/>
                </a:solidFill>
                <a:latin typeface="+mj-lt"/>
              </a:defRPr>
            </a:lvl1pPr>
          </a:lstStyle>
          <a:p>
            <a:pPr lvl="0"/>
            <a:r>
              <a:rPr lang="en-US"/>
              <a:t>Click to add subtitle</a:t>
            </a:r>
          </a:p>
        </p:txBody>
      </p:sp>
      <p:sp>
        <p:nvSpPr>
          <p:cNvPr id="16" name="Text Placeholder 10">
            <a:extLst>
              <a:ext uri="{FF2B5EF4-FFF2-40B4-BE49-F238E27FC236}">
                <a16:creationId xmlns:a16="http://schemas.microsoft.com/office/drawing/2014/main" id="{A9593E99-8D88-45AD-83AF-7F7F9AB6930E}"/>
              </a:ext>
            </a:extLst>
          </p:cNvPr>
          <p:cNvSpPr>
            <a:spLocks noGrp="1"/>
          </p:cNvSpPr>
          <p:nvPr>
            <p:ph type="body" sz="quarter" idx="22" hasCustomPrompt="1"/>
          </p:nvPr>
        </p:nvSpPr>
        <p:spPr>
          <a:xfrm>
            <a:off x="8845966" y="4712146"/>
            <a:ext cx="2595758" cy="1117566"/>
          </a:xfrm>
          <a:prstGeom prst="rect">
            <a:avLst/>
          </a:prstGeom>
        </p:spPr>
        <p:txBody>
          <a:bodyPr anchor="t">
            <a:noAutofit/>
          </a:bodyPr>
          <a:lstStyle>
            <a:lvl1pPr marL="0" indent="0" algn="l">
              <a:lnSpc>
                <a:spcPct val="125000"/>
              </a:lnSpc>
              <a:spcBef>
                <a:spcPts val="1000"/>
              </a:spcBef>
              <a:buNone/>
              <a:defRPr sz="1400" cap="none" spc="100" baseline="0">
                <a:solidFill>
                  <a:schemeClr val="tx1"/>
                </a:solidFill>
                <a:latin typeface="+mn-lt"/>
              </a:defRPr>
            </a:lvl1pPr>
          </a:lstStyle>
          <a:p>
            <a:pPr lvl="0"/>
            <a:r>
              <a:rPr lang="en-US"/>
              <a:t>Click to add text</a:t>
            </a:r>
          </a:p>
        </p:txBody>
      </p:sp>
      <p:sp>
        <p:nvSpPr>
          <p:cNvPr id="17" name="Text Placeholder 10">
            <a:extLst>
              <a:ext uri="{FF2B5EF4-FFF2-40B4-BE49-F238E27FC236}">
                <a16:creationId xmlns:a16="http://schemas.microsoft.com/office/drawing/2014/main" id="{D95823CC-CA7F-4F5B-B442-48A39696933C}"/>
              </a:ext>
            </a:extLst>
          </p:cNvPr>
          <p:cNvSpPr>
            <a:spLocks noGrp="1"/>
          </p:cNvSpPr>
          <p:nvPr>
            <p:ph type="body" sz="quarter" idx="23" hasCustomPrompt="1"/>
          </p:nvPr>
        </p:nvSpPr>
        <p:spPr>
          <a:xfrm>
            <a:off x="8845966" y="4129479"/>
            <a:ext cx="2595758" cy="581530"/>
          </a:xfrm>
          <a:prstGeom prst="rect">
            <a:avLst/>
          </a:prstGeom>
        </p:spPr>
        <p:txBody>
          <a:bodyPr anchor="b">
            <a:noAutofit/>
          </a:bodyPr>
          <a:lstStyle>
            <a:lvl1pPr marL="0" indent="0" algn="l">
              <a:buNone/>
              <a:defRPr sz="1600" cap="all" spc="100" baseline="0">
                <a:solidFill>
                  <a:schemeClr val="accent4"/>
                </a:solidFill>
                <a:latin typeface="+mj-lt"/>
              </a:defRPr>
            </a:lvl1pPr>
          </a:lstStyle>
          <a:p>
            <a:pPr lvl="0"/>
            <a:r>
              <a:rPr lang="en-US"/>
              <a:t>Click to add subtitle</a:t>
            </a:r>
          </a:p>
        </p:txBody>
      </p:sp>
      <p:sp>
        <p:nvSpPr>
          <p:cNvPr id="2" name="Title 1">
            <a:extLst>
              <a:ext uri="{FF2B5EF4-FFF2-40B4-BE49-F238E27FC236}">
                <a16:creationId xmlns:a16="http://schemas.microsoft.com/office/drawing/2014/main" id="{38F87501-8949-4796-90C5-50D20B54AAF9}"/>
              </a:ext>
            </a:extLst>
          </p:cNvPr>
          <p:cNvSpPr>
            <a:spLocks noGrp="1"/>
          </p:cNvSpPr>
          <p:nvPr>
            <p:ph type="title"/>
          </p:nvPr>
        </p:nvSpPr>
        <p:spPr>
          <a:xfrm>
            <a:off x="5586411" y="941112"/>
            <a:ext cx="6074545" cy="639192"/>
          </a:xfrm>
        </p:spPr>
        <p:txBody>
          <a:bodyPr/>
          <a:lstStyle/>
          <a:p>
            <a:r>
              <a:rPr lang="en-US"/>
              <a:t>Click to edit Master title style</a:t>
            </a:r>
            <a:endParaRPr lang="en-US" dirty="0"/>
          </a:p>
        </p:txBody>
      </p:sp>
    </p:spTree>
    <p:extLst>
      <p:ext uri="{BB962C8B-B14F-4D97-AF65-F5344CB8AC3E}">
        <p14:creationId xmlns:p14="http://schemas.microsoft.com/office/powerpoint/2010/main" val="39833672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Product Benefits">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70A3F71-78A0-4742-B701-4A1489F5A7CD}"/>
              </a:ext>
              <a:ext uri="{C183D7F6-B498-43B3-948B-1728B52AA6E4}">
                <adec:decorative xmlns:adec="http://schemas.microsoft.com/office/drawing/2017/decorative" val="1"/>
              </a:ext>
            </a:extLst>
          </p:cNvPr>
          <p:cNvSpPr/>
          <p:nvPr userDrawn="1"/>
        </p:nvSpPr>
        <p:spPr>
          <a:xfrm>
            <a:off x="0" y="3169108"/>
            <a:ext cx="4243755" cy="207712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0" name="Picture Placeholder 9">
            <a:extLst>
              <a:ext uri="{FF2B5EF4-FFF2-40B4-BE49-F238E27FC236}">
                <a16:creationId xmlns:a16="http://schemas.microsoft.com/office/drawing/2014/main" id="{2CB7E97A-4B46-429D-80E3-5A2E689EFAFE}"/>
              </a:ext>
            </a:extLst>
          </p:cNvPr>
          <p:cNvSpPr>
            <a:spLocks noGrp="1"/>
          </p:cNvSpPr>
          <p:nvPr>
            <p:ph type="pic" sz="quarter" idx="13" hasCustomPrompt="1"/>
          </p:nvPr>
        </p:nvSpPr>
        <p:spPr>
          <a:xfrm>
            <a:off x="3000375" y="466724"/>
            <a:ext cx="9191625" cy="6391275"/>
          </a:xfrm>
          <a:custGeom>
            <a:avLst/>
            <a:gdLst>
              <a:gd name="connsiteX0" fmla="*/ 0 w 9191625"/>
              <a:gd name="connsiteY0" fmla="*/ 0 h 6391275"/>
              <a:gd name="connsiteX1" fmla="*/ 9191625 w 9191625"/>
              <a:gd name="connsiteY1" fmla="*/ 0 h 6391275"/>
              <a:gd name="connsiteX2" fmla="*/ 9191625 w 9191625"/>
              <a:gd name="connsiteY2" fmla="*/ 6391275 h 6391275"/>
              <a:gd name="connsiteX3" fmla="*/ 0 w 9191625"/>
              <a:gd name="connsiteY3" fmla="*/ 6391275 h 6391275"/>
              <a:gd name="connsiteX4" fmla="*/ 0 w 9191625"/>
              <a:gd name="connsiteY4" fmla="*/ 4779506 h 6391275"/>
              <a:gd name="connsiteX5" fmla="*/ 1243380 w 9191625"/>
              <a:gd name="connsiteY5" fmla="*/ 4779506 h 6391275"/>
              <a:gd name="connsiteX6" fmla="*/ 1243380 w 9191625"/>
              <a:gd name="connsiteY6" fmla="*/ 2702384 h 6391275"/>
              <a:gd name="connsiteX7" fmla="*/ 0 w 9191625"/>
              <a:gd name="connsiteY7" fmla="*/ 2702384 h 6391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191625" h="6391275">
                <a:moveTo>
                  <a:pt x="0" y="0"/>
                </a:moveTo>
                <a:lnTo>
                  <a:pt x="9191625" y="0"/>
                </a:lnTo>
                <a:lnTo>
                  <a:pt x="9191625" y="6391275"/>
                </a:lnTo>
                <a:lnTo>
                  <a:pt x="0" y="6391275"/>
                </a:lnTo>
                <a:lnTo>
                  <a:pt x="0" y="4779506"/>
                </a:lnTo>
                <a:lnTo>
                  <a:pt x="1243380" y="4779506"/>
                </a:lnTo>
                <a:lnTo>
                  <a:pt x="1243380" y="2702384"/>
                </a:lnTo>
                <a:lnTo>
                  <a:pt x="0" y="2702384"/>
                </a:lnTo>
                <a:close/>
              </a:path>
            </a:pathLst>
          </a:custGeom>
        </p:spPr>
        <p:txBody>
          <a:bodyPr wrap="square">
            <a:noAutofit/>
          </a:bodyPr>
          <a:lstStyle>
            <a:lvl1pPr marL="0" indent="0" algn="ctr">
              <a:buNone/>
              <a:defRPr/>
            </a:lvl1pPr>
          </a:lstStyle>
          <a:p>
            <a:r>
              <a:rPr lang="en-US" dirty="0"/>
              <a:t>Click to add photo</a:t>
            </a:r>
          </a:p>
        </p:txBody>
      </p:sp>
      <p:sp>
        <p:nvSpPr>
          <p:cNvPr id="3" name="Date Placeholder 2">
            <a:extLst>
              <a:ext uri="{FF2B5EF4-FFF2-40B4-BE49-F238E27FC236}">
                <a16:creationId xmlns:a16="http://schemas.microsoft.com/office/drawing/2014/main" id="{6059D5F7-4F29-467D-8261-4E075BB20C92}"/>
              </a:ext>
            </a:extLst>
          </p:cNvPr>
          <p:cNvSpPr>
            <a:spLocks noGrp="1"/>
          </p:cNvSpPr>
          <p:nvPr>
            <p:ph type="dt" sz="half" idx="10"/>
          </p:nvPr>
        </p:nvSpPr>
        <p:spPr/>
        <p:txBody>
          <a:bodyPr>
            <a:noAutofit/>
          </a:bodyPr>
          <a:lstStyle>
            <a:lvl1pPr>
              <a:defRPr>
                <a:solidFill>
                  <a:schemeClr val="accent1"/>
                </a:solidFill>
              </a:defRPr>
            </a:lvl1pPr>
          </a:lstStyle>
          <a:p>
            <a:r>
              <a:rPr lang="en-US" dirty="0"/>
              <a:t>8/03/20XX</a:t>
            </a:r>
          </a:p>
        </p:txBody>
      </p:sp>
      <p:sp>
        <p:nvSpPr>
          <p:cNvPr id="4" name="Footer Placeholder 3">
            <a:extLst>
              <a:ext uri="{FF2B5EF4-FFF2-40B4-BE49-F238E27FC236}">
                <a16:creationId xmlns:a16="http://schemas.microsoft.com/office/drawing/2014/main" id="{DE2C6787-293A-4CC2-A2D2-E2881CC61451}"/>
              </a:ext>
            </a:extLst>
          </p:cNvPr>
          <p:cNvSpPr>
            <a:spLocks noGrp="1"/>
          </p:cNvSpPr>
          <p:nvPr>
            <p:ph type="ftr" sz="quarter" idx="11"/>
          </p:nvPr>
        </p:nvSpPr>
        <p:spPr/>
        <p:txBody>
          <a:bodyPr>
            <a:noAutofit/>
          </a:bodyPr>
          <a:lstStyle>
            <a:lvl1pPr>
              <a:defRPr>
                <a:solidFill>
                  <a:schemeClr val="accent1"/>
                </a:solidFill>
              </a:defRPr>
            </a:lvl1pPr>
          </a:lstStyle>
          <a:p>
            <a:r>
              <a:rPr lang="en-US" dirty="0"/>
              <a:t>PITCH DECK</a:t>
            </a:r>
          </a:p>
        </p:txBody>
      </p:sp>
      <p:sp>
        <p:nvSpPr>
          <p:cNvPr id="5" name="Slide Number Placeholder 4">
            <a:extLst>
              <a:ext uri="{FF2B5EF4-FFF2-40B4-BE49-F238E27FC236}">
                <a16:creationId xmlns:a16="http://schemas.microsoft.com/office/drawing/2014/main" id="{A611C36F-4448-4279-8552-28C42ECE4928}"/>
              </a:ext>
            </a:extLst>
          </p:cNvPr>
          <p:cNvSpPr>
            <a:spLocks noGrp="1"/>
          </p:cNvSpPr>
          <p:nvPr>
            <p:ph type="sldNum" sz="quarter" idx="12"/>
          </p:nvPr>
        </p:nvSpPr>
        <p:spPr/>
        <p:txBody>
          <a:bodyPr>
            <a:noAutofit/>
          </a:bodyPr>
          <a:lstStyle>
            <a:lvl1pPr>
              <a:defRPr>
                <a:solidFill>
                  <a:schemeClr val="accent1"/>
                </a:solidFill>
              </a:defRPr>
            </a:lvl1pPr>
          </a:lstStyle>
          <a:p>
            <a:fld id="{BF860B6F-2FE3-4DE6-9496-980E987E7466}" type="slidenum">
              <a:rPr lang="en-US" smtClean="0"/>
              <a:pPr/>
              <a:t>‹#›</a:t>
            </a:fld>
            <a:endParaRPr lang="en-US" dirty="0"/>
          </a:p>
        </p:txBody>
      </p:sp>
      <p:sp>
        <p:nvSpPr>
          <p:cNvPr id="8" name="Text Placeholder 10">
            <a:extLst>
              <a:ext uri="{FF2B5EF4-FFF2-40B4-BE49-F238E27FC236}">
                <a16:creationId xmlns:a16="http://schemas.microsoft.com/office/drawing/2014/main" id="{CCB8AC8A-361C-4A01-AEB1-112BEAC4873A}"/>
              </a:ext>
            </a:extLst>
          </p:cNvPr>
          <p:cNvSpPr>
            <a:spLocks noGrp="1"/>
          </p:cNvSpPr>
          <p:nvPr>
            <p:ph type="body" sz="quarter" idx="16" hasCustomPrompt="1"/>
          </p:nvPr>
        </p:nvSpPr>
        <p:spPr>
          <a:xfrm>
            <a:off x="362133" y="3384898"/>
            <a:ext cx="3519487" cy="1588392"/>
          </a:xfrm>
          <a:prstGeom prst="rect">
            <a:avLst/>
          </a:prstGeom>
        </p:spPr>
        <p:txBody>
          <a:bodyPr anchor="ctr">
            <a:noAutofit/>
          </a:bodyPr>
          <a:lstStyle>
            <a:lvl1pPr marL="0" indent="0" algn="l">
              <a:lnSpc>
                <a:spcPct val="150000"/>
              </a:lnSpc>
              <a:spcBef>
                <a:spcPts val="0"/>
              </a:spcBef>
              <a:buNone/>
              <a:defRPr sz="1600" cap="none" spc="100" baseline="0">
                <a:solidFill>
                  <a:schemeClr val="bg1"/>
                </a:solidFill>
                <a:latin typeface="+mn-lt"/>
              </a:defRPr>
            </a:lvl1pPr>
          </a:lstStyle>
          <a:p>
            <a:pPr lvl="0"/>
            <a:r>
              <a:rPr lang="en-US"/>
              <a:t>Click to add text</a:t>
            </a:r>
          </a:p>
        </p:txBody>
      </p:sp>
      <p:sp>
        <p:nvSpPr>
          <p:cNvPr id="2" name="Title 1">
            <a:extLst>
              <a:ext uri="{FF2B5EF4-FFF2-40B4-BE49-F238E27FC236}">
                <a16:creationId xmlns:a16="http://schemas.microsoft.com/office/drawing/2014/main" id="{BE847092-EAA4-4108-A528-108AD1F96436}"/>
              </a:ext>
            </a:extLst>
          </p:cNvPr>
          <p:cNvSpPr>
            <a:spLocks noGrp="1"/>
          </p:cNvSpPr>
          <p:nvPr>
            <p:ph type="title" hasCustomPrompt="1"/>
          </p:nvPr>
        </p:nvSpPr>
        <p:spPr>
          <a:xfrm>
            <a:off x="1200518" y="2211168"/>
            <a:ext cx="5829300" cy="662096"/>
          </a:xfrm>
        </p:spPr>
        <p:txBody>
          <a:bodyPr/>
          <a:lstStyle>
            <a:lvl1pPr>
              <a:defRPr/>
            </a:lvl1pPr>
          </a:lstStyle>
          <a:p>
            <a:r>
              <a:rPr lang="en-US" dirty="0"/>
              <a:t>Click to add title</a:t>
            </a:r>
          </a:p>
        </p:txBody>
      </p:sp>
    </p:spTree>
    <p:extLst>
      <p:ext uri="{BB962C8B-B14F-4D97-AF65-F5344CB8AC3E}">
        <p14:creationId xmlns:p14="http://schemas.microsoft.com/office/powerpoint/2010/main" val="29670006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Divider Tit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CFABFC7-4108-49F4-A75A-5AB472AA2031}"/>
              </a:ext>
              <a:ext uri="{C183D7F6-B498-43B3-948B-1728B52AA6E4}">
                <adec:decorative xmlns:adec="http://schemas.microsoft.com/office/drawing/2017/decorative" val="1"/>
              </a:ext>
            </a:extLst>
          </p:cNvPr>
          <p:cNvSpPr/>
          <p:nvPr userDrawn="1"/>
        </p:nvSpPr>
        <p:spPr>
          <a:xfrm>
            <a:off x="0" y="2847139"/>
            <a:ext cx="12192000" cy="1163721"/>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7" name="Picture Placeholder 6">
            <a:extLst>
              <a:ext uri="{FF2B5EF4-FFF2-40B4-BE49-F238E27FC236}">
                <a16:creationId xmlns:a16="http://schemas.microsoft.com/office/drawing/2014/main" id="{B162CB3A-11BC-4C5C-B53D-B965CFA2B685}"/>
              </a:ext>
            </a:extLst>
          </p:cNvPr>
          <p:cNvSpPr>
            <a:spLocks noGrp="1"/>
          </p:cNvSpPr>
          <p:nvPr>
            <p:ph type="pic" sz="quarter" idx="10" hasCustomPrompt="1"/>
          </p:nvPr>
        </p:nvSpPr>
        <p:spPr>
          <a:xfrm>
            <a:off x="466725" y="466725"/>
            <a:ext cx="11258550" cy="5924550"/>
          </a:xfrm>
          <a:custGeom>
            <a:avLst/>
            <a:gdLst>
              <a:gd name="connsiteX0" fmla="*/ 0 w 11258550"/>
              <a:gd name="connsiteY0" fmla="*/ 3544135 h 5924550"/>
              <a:gd name="connsiteX1" fmla="*/ 11258550 w 11258550"/>
              <a:gd name="connsiteY1" fmla="*/ 3544135 h 5924550"/>
              <a:gd name="connsiteX2" fmla="*/ 11258550 w 11258550"/>
              <a:gd name="connsiteY2" fmla="*/ 5924550 h 5924550"/>
              <a:gd name="connsiteX3" fmla="*/ 0 w 11258550"/>
              <a:gd name="connsiteY3" fmla="*/ 5924550 h 5924550"/>
              <a:gd name="connsiteX4" fmla="*/ 0 w 11258550"/>
              <a:gd name="connsiteY4" fmla="*/ 0 h 5924550"/>
              <a:gd name="connsiteX5" fmla="*/ 11258550 w 11258550"/>
              <a:gd name="connsiteY5" fmla="*/ 0 h 5924550"/>
              <a:gd name="connsiteX6" fmla="*/ 11258550 w 11258550"/>
              <a:gd name="connsiteY6" fmla="*/ 2380414 h 5924550"/>
              <a:gd name="connsiteX7" fmla="*/ 0 w 11258550"/>
              <a:gd name="connsiteY7" fmla="*/ 2380414 h 592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258550" h="5924550">
                <a:moveTo>
                  <a:pt x="0" y="3544135"/>
                </a:moveTo>
                <a:lnTo>
                  <a:pt x="11258550" y="3544135"/>
                </a:lnTo>
                <a:lnTo>
                  <a:pt x="11258550" y="5924550"/>
                </a:lnTo>
                <a:lnTo>
                  <a:pt x="0" y="5924550"/>
                </a:lnTo>
                <a:close/>
                <a:moveTo>
                  <a:pt x="0" y="0"/>
                </a:moveTo>
                <a:lnTo>
                  <a:pt x="11258550" y="0"/>
                </a:lnTo>
                <a:lnTo>
                  <a:pt x="11258550" y="2380414"/>
                </a:lnTo>
                <a:lnTo>
                  <a:pt x="0" y="2380414"/>
                </a:lnTo>
                <a:close/>
              </a:path>
            </a:pathLst>
          </a:custGeom>
        </p:spPr>
        <p:txBody>
          <a:bodyPr wrap="square">
            <a:noAutofit/>
          </a:bodyPr>
          <a:lstStyle>
            <a:lvl1pPr marL="0" indent="0" algn="ctr">
              <a:buNone/>
              <a:defRPr/>
            </a:lvl1pPr>
          </a:lstStyle>
          <a:p>
            <a:r>
              <a:rPr lang="en-US" dirty="0"/>
              <a:t>Click to add photo</a:t>
            </a:r>
          </a:p>
        </p:txBody>
      </p:sp>
      <p:sp>
        <p:nvSpPr>
          <p:cNvPr id="2" name="Title 1">
            <a:extLst>
              <a:ext uri="{FF2B5EF4-FFF2-40B4-BE49-F238E27FC236}">
                <a16:creationId xmlns:a16="http://schemas.microsoft.com/office/drawing/2014/main" id="{DF9EBBDF-3A3F-40FD-9752-1D92BFAD1908}"/>
              </a:ext>
            </a:extLst>
          </p:cNvPr>
          <p:cNvSpPr>
            <a:spLocks noGrp="1"/>
          </p:cNvSpPr>
          <p:nvPr>
            <p:ph type="title" hasCustomPrompt="1"/>
          </p:nvPr>
        </p:nvSpPr>
        <p:spPr>
          <a:xfrm>
            <a:off x="1889738" y="3001020"/>
            <a:ext cx="8412524" cy="938559"/>
          </a:xfrm>
        </p:spPr>
        <p:txBody>
          <a:bodyPr/>
          <a:lstStyle>
            <a:lvl1pPr algn="ctr">
              <a:defRPr sz="5000" spc="100" baseline="0"/>
            </a:lvl1pPr>
          </a:lstStyle>
          <a:p>
            <a:r>
              <a:rPr lang="en-US" dirty="0"/>
              <a:t>Click to add title</a:t>
            </a:r>
          </a:p>
        </p:txBody>
      </p:sp>
    </p:spTree>
    <p:extLst>
      <p:ext uri="{BB962C8B-B14F-4D97-AF65-F5344CB8AC3E}">
        <p14:creationId xmlns:p14="http://schemas.microsoft.com/office/powerpoint/2010/main" val="34623297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usiness Model">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86457E51-8279-450D-ABC2-889F91AD715A}"/>
              </a:ext>
            </a:extLst>
          </p:cNvPr>
          <p:cNvSpPr>
            <a:spLocks noGrp="1"/>
          </p:cNvSpPr>
          <p:nvPr>
            <p:ph type="dt" sz="half" idx="10"/>
          </p:nvPr>
        </p:nvSpPr>
        <p:spPr/>
        <p:txBody>
          <a:bodyPr>
            <a:noAutofit/>
          </a:bodyPr>
          <a:lstStyle/>
          <a:p>
            <a:r>
              <a:rPr lang="en-US" dirty="0"/>
              <a:t>8/03/20XX</a:t>
            </a:r>
          </a:p>
        </p:txBody>
      </p:sp>
      <p:sp>
        <p:nvSpPr>
          <p:cNvPr id="6" name="Footer Placeholder 5">
            <a:extLst>
              <a:ext uri="{FF2B5EF4-FFF2-40B4-BE49-F238E27FC236}">
                <a16:creationId xmlns:a16="http://schemas.microsoft.com/office/drawing/2014/main" id="{44F52AC3-8AAB-49A9-8BB4-9A82193F9C05}"/>
              </a:ext>
            </a:extLst>
          </p:cNvPr>
          <p:cNvSpPr>
            <a:spLocks noGrp="1"/>
          </p:cNvSpPr>
          <p:nvPr>
            <p:ph type="ftr" sz="quarter" idx="11"/>
          </p:nvPr>
        </p:nvSpPr>
        <p:spPr/>
        <p:txBody>
          <a:bodyPr>
            <a:noAutofit/>
          </a:bodyPr>
          <a:lstStyle/>
          <a:p>
            <a:r>
              <a:rPr lang="en-US" dirty="0"/>
              <a:t>PITCH DECK</a:t>
            </a:r>
          </a:p>
        </p:txBody>
      </p:sp>
      <p:sp>
        <p:nvSpPr>
          <p:cNvPr id="7" name="Slide Number Placeholder 6">
            <a:extLst>
              <a:ext uri="{FF2B5EF4-FFF2-40B4-BE49-F238E27FC236}">
                <a16:creationId xmlns:a16="http://schemas.microsoft.com/office/drawing/2014/main" id="{C242EBEF-1685-466C-9FC9-D1A2D4A6895D}"/>
              </a:ext>
            </a:extLst>
          </p:cNvPr>
          <p:cNvSpPr>
            <a:spLocks noGrp="1"/>
          </p:cNvSpPr>
          <p:nvPr>
            <p:ph type="sldNum" sz="quarter" idx="12"/>
          </p:nvPr>
        </p:nvSpPr>
        <p:spPr/>
        <p:txBody>
          <a:bodyPr>
            <a:noAutofit/>
          </a:bodyPr>
          <a:lstStyle/>
          <a:p>
            <a:fld id="{BF860B6F-2FE3-4DE6-9496-980E987E7466}" type="slidenum">
              <a:rPr lang="en-US" smtClean="0"/>
              <a:t>‹#›</a:t>
            </a:fld>
            <a:endParaRPr lang="en-US" dirty="0"/>
          </a:p>
        </p:txBody>
      </p:sp>
      <p:sp>
        <p:nvSpPr>
          <p:cNvPr id="8" name="Picture Placeholder 7">
            <a:extLst>
              <a:ext uri="{FF2B5EF4-FFF2-40B4-BE49-F238E27FC236}">
                <a16:creationId xmlns:a16="http://schemas.microsoft.com/office/drawing/2014/main" id="{5360F31D-8187-4BBF-807F-BCD7628363E1}"/>
              </a:ext>
            </a:extLst>
          </p:cNvPr>
          <p:cNvSpPr>
            <a:spLocks noGrp="1"/>
          </p:cNvSpPr>
          <p:nvPr>
            <p:ph type="pic" sz="quarter" idx="13" hasCustomPrompt="1"/>
          </p:nvPr>
        </p:nvSpPr>
        <p:spPr>
          <a:xfrm flipH="1">
            <a:off x="1" y="466725"/>
            <a:ext cx="6096000" cy="5924550"/>
          </a:xfrm>
        </p:spPr>
        <p:txBody>
          <a:bodyPr>
            <a:noAutofit/>
          </a:bodyPr>
          <a:lstStyle>
            <a:lvl1pPr marL="0" indent="0" algn="ctr">
              <a:buNone/>
              <a:defRPr/>
            </a:lvl1pPr>
          </a:lstStyle>
          <a:p>
            <a:r>
              <a:rPr lang="en-US" dirty="0"/>
              <a:t>Click to add photo</a:t>
            </a:r>
          </a:p>
        </p:txBody>
      </p:sp>
      <p:sp>
        <p:nvSpPr>
          <p:cNvPr id="10" name="Text Placeholder 10">
            <a:extLst>
              <a:ext uri="{FF2B5EF4-FFF2-40B4-BE49-F238E27FC236}">
                <a16:creationId xmlns:a16="http://schemas.microsoft.com/office/drawing/2014/main" id="{361D3AC4-50E4-442B-88DA-99E01D461FAD}"/>
              </a:ext>
            </a:extLst>
          </p:cNvPr>
          <p:cNvSpPr>
            <a:spLocks noGrp="1"/>
          </p:cNvSpPr>
          <p:nvPr>
            <p:ph type="body" sz="quarter" idx="16" hasCustomPrompt="1"/>
          </p:nvPr>
        </p:nvSpPr>
        <p:spPr>
          <a:xfrm>
            <a:off x="6934200" y="2183098"/>
            <a:ext cx="4419600" cy="642075"/>
          </a:xfrm>
          <a:prstGeom prst="rect">
            <a:avLst/>
          </a:prstGeom>
        </p:spPr>
        <p:txBody>
          <a:bodyPr anchor="t">
            <a:noAutofit/>
          </a:bodyPr>
          <a:lstStyle>
            <a:lvl1pPr marL="0" indent="0" algn="l">
              <a:lnSpc>
                <a:spcPct val="125000"/>
              </a:lnSpc>
              <a:spcBef>
                <a:spcPts val="0"/>
              </a:spcBef>
              <a:buNone/>
              <a:defRPr sz="1400" cap="none" spc="100" baseline="0">
                <a:solidFill>
                  <a:schemeClr val="tx1"/>
                </a:solidFill>
                <a:latin typeface="+mn-lt"/>
              </a:defRPr>
            </a:lvl1pPr>
          </a:lstStyle>
          <a:p>
            <a:pPr lvl="0"/>
            <a:r>
              <a:rPr lang="en-US"/>
              <a:t>Click to add text</a:t>
            </a:r>
          </a:p>
        </p:txBody>
      </p:sp>
      <p:sp>
        <p:nvSpPr>
          <p:cNvPr id="11" name="Text Placeholder 10">
            <a:extLst>
              <a:ext uri="{FF2B5EF4-FFF2-40B4-BE49-F238E27FC236}">
                <a16:creationId xmlns:a16="http://schemas.microsoft.com/office/drawing/2014/main" id="{2BA1C8C7-E942-4381-8DFB-35C0D375D503}"/>
              </a:ext>
            </a:extLst>
          </p:cNvPr>
          <p:cNvSpPr>
            <a:spLocks noGrp="1"/>
          </p:cNvSpPr>
          <p:nvPr>
            <p:ph type="body" sz="quarter" idx="17" hasCustomPrompt="1"/>
          </p:nvPr>
        </p:nvSpPr>
        <p:spPr>
          <a:xfrm>
            <a:off x="6934200" y="1632228"/>
            <a:ext cx="4419600" cy="550870"/>
          </a:xfrm>
          <a:prstGeom prst="rect">
            <a:avLst/>
          </a:prstGeom>
        </p:spPr>
        <p:txBody>
          <a:bodyPr anchor="b">
            <a:noAutofit/>
          </a:bodyPr>
          <a:lstStyle>
            <a:lvl1pPr marL="0" indent="0" algn="l">
              <a:buNone/>
              <a:defRPr sz="1600" cap="all" spc="100" baseline="0">
                <a:solidFill>
                  <a:schemeClr val="accent1"/>
                </a:solidFill>
                <a:latin typeface="+mj-lt"/>
              </a:defRPr>
            </a:lvl1pPr>
          </a:lstStyle>
          <a:p>
            <a:pPr lvl="0"/>
            <a:r>
              <a:rPr lang="en-US"/>
              <a:t>Click to add subtitle</a:t>
            </a:r>
          </a:p>
        </p:txBody>
      </p:sp>
      <p:sp>
        <p:nvSpPr>
          <p:cNvPr id="18" name="Text Placeholder 10">
            <a:extLst>
              <a:ext uri="{FF2B5EF4-FFF2-40B4-BE49-F238E27FC236}">
                <a16:creationId xmlns:a16="http://schemas.microsoft.com/office/drawing/2014/main" id="{619FB69F-436E-4680-805E-129656D1FC8B}"/>
              </a:ext>
            </a:extLst>
          </p:cNvPr>
          <p:cNvSpPr>
            <a:spLocks noGrp="1"/>
          </p:cNvSpPr>
          <p:nvPr>
            <p:ph type="body" sz="quarter" idx="18" hasCustomPrompt="1"/>
          </p:nvPr>
        </p:nvSpPr>
        <p:spPr>
          <a:xfrm>
            <a:off x="6934200" y="3732794"/>
            <a:ext cx="4419600" cy="642075"/>
          </a:xfrm>
          <a:prstGeom prst="rect">
            <a:avLst/>
          </a:prstGeom>
        </p:spPr>
        <p:txBody>
          <a:bodyPr anchor="t">
            <a:noAutofit/>
          </a:bodyPr>
          <a:lstStyle>
            <a:lvl1pPr marL="0" indent="0" algn="l">
              <a:lnSpc>
                <a:spcPct val="125000"/>
              </a:lnSpc>
              <a:spcBef>
                <a:spcPts val="0"/>
              </a:spcBef>
              <a:buNone/>
              <a:defRPr sz="1400" cap="none" spc="100" baseline="0">
                <a:solidFill>
                  <a:schemeClr val="tx1"/>
                </a:solidFill>
                <a:latin typeface="+mn-lt"/>
              </a:defRPr>
            </a:lvl1pPr>
          </a:lstStyle>
          <a:p>
            <a:pPr lvl="0"/>
            <a:r>
              <a:rPr lang="en-US"/>
              <a:t>Click to add text</a:t>
            </a:r>
          </a:p>
        </p:txBody>
      </p:sp>
      <p:sp>
        <p:nvSpPr>
          <p:cNvPr id="19" name="Text Placeholder 10">
            <a:extLst>
              <a:ext uri="{FF2B5EF4-FFF2-40B4-BE49-F238E27FC236}">
                <a16:creationId xmlns:a16="http://schemas.microsoft.com/office/drawing/2014/main" id="{9EEFB823-5D40-4C5F-8E5C-8DA54596313D}"/>
              </a:ext>
            </a:extLst>
          </p:cNvPr>
          <p:cNvSpPr>
            <a:spLocks noGrp="1"/>
          </p:cNvSpPr>
          <p:nvPr>
            <p:ph type="body" sz="quarter" idx="19" hasCustomPrompt="1"/>
          </p:nvPr>
        </p:nvSpPr>
        <p:spPr>
          <a:xfrm>
            <a:off x="6934200" y="3181924"/>
            <a:ext cx="4419600" cy="550870"/>
          </a:xfrm>
          <a:prstGeom prst="rect">
            <a:avLst/>
          </a:prstGeom>
        </p:spPr>
        <p:txBody>
          <a:bodyPr anchor="b">
            <a:noAutofit/>
          </a:bodyPr>
          <a:lstStyle>
            <a:lvl1pPr marL="0" indent="0" algn="l">
              <a:buNone/>
              <a:defRPr sz="1600" cap="all" spc="100" baseline="0">
                <a:solidFill>
                  <a:schemeClr val="accent1"/>
                </a:solidFill>
                <a:latin typeface="+mj-lt"/>
              </a:defRPr>
            </a:lvl1pPr>
          </a:lstStyle>
          <a:p>
            <a:pPr lvl="0"/>
            <a:r>
              <a:rPr lang="en-US"/>
              <a:t>Click to add subtitle</a:t>
            </a:r>
          </a:p>
        </p:txBody>
      </p:sp>
      <p:sp>
        <p:nvSpPr>
          <p:cNvPr id="20" name="Text Placeholder 10">
            <a:extLst>
              <a:ext uri="{FF2B5EF4-FFF2-40B4-BE49-F238E27FC236}">
                <a16:creationId xmlns:a16="http://schemas.microsoft.com/office/drawing/2014/main" id="{97A70DDF-2854-466D-AE9A-7AA7BF32982D}"/>
              </a:ext>
            </a:extLst>
          </p:cNvPr>
          <p:cNvSpPr>
            <a:spLocks noGrp="1"/>
          </p:cNvSpPr>
          <p:nvPr>
            <p:ph type="body" sz="quarter" idx="20" hasCustomPrompt="1"/>
          </p:nvPr>
        </p:nvSpPr>
        <p:spPr>
          <a:xfrm>
            <a:off x="6934200" y="5307885"/>
            <a:ext cx="4419600" cy="642075"/>
          </a:xfrm>
          <a:prstGeom prst="rect">
            <a:avLst/>
          </a:prstGeom>
        </p:spPr>
        <p:txBody>
          <a:bodyPr anchor="t">
            <a:noAutofit/>
          </a:bodyPr>
          <a:lstStyle>
            <a:lvl1pPr marL="0" indent="0" algn="l">
              <a:lnSpc>
                <a:spcPct val="125000"/>
              </a:lnSpc>
              <a:spcBef>
                <a:spcPts val="0"/>
              </a:spcBef>
              <a:buNone/>
              <a:defRPr sz="1400" cap="none" spc="100" baseline="0">
                <a:solidFill>
                  <a:schemeClr val="tx1"/>
                </a:solidFill>
                <a:latin typeface="+mn-lt"/>
              </a:defRPr>
            </a:lvl1pPr>
          </a:lstStyle>
          <a:p>
            <a:pPr lvl="0"/>
            <a:r>
              <a:rPr lang="en-US"/>
              <a:t>Click to add text</a:t>
            </a:r>
          </a:p>
        </p:txBody>
      </p:sp>
      <p:sp>
        <p:nvSpPr>
          <p:cNvPr id="21" name="Text Placeholder 10">
            <a:extLst>
              <a:ext uri="{FF2B5EF4-FFF2-40B4-BE49-F238E27FC236}">
                <a16:creationId xmlns:a16="http://schemas.microsoft.com/office/drawing/2014/main" id="{C6C41E82-34D6-471D-81E8-FCA62C7F22F7}"/>
              </a:ext>
            </a:extLst>
          </p:cNvPr>
          <p:cNvSpPr>
            <a:spLocks noGrp="1"/>
          </p:cNvSpPr>
          <p:nvPr>
            <p:ph type="body" sz="quarter" idx="21" hasCustomPrompt="1"/>
          </p:nvPr>
        </p:nvSpPr>
        <p:spPr>
          <a:xfrm>
            <a:off x="6934200" y="4757015"/>
            <a:ext cx="4419600" cy="550870"/>
          </a:xfrm>
          <a:prstGeom prst="rect">
            <a:avLst/>
          </a:prstGeom>
        </p:spPr>
        <p:txBody>
          <a:bodyPr anchor="b">
            <a:noAutofit/>
          </a:bodyPr>
          <a:lstStyle>
            <a:lvl1pPr marL="0" indent="0" algn="l">
              <a:buNone/>
              <a:defRPr sz="1600" cap="all" spc="100" baseline="0">
                <a:solidFill>
                  <a:schemeClr val="accent1"/>
                </a:solidFill>
                <a:latin typeface="+mj-lt"/>
              </a:defRPr>
            </a:lvl1pPr>
          </a:lstStyle>
          <a:p>
            <a:pPr lvl="0"/>
            <a:r>
              <a:rPr lang="en-US"/>
              <a:t>Click to add subtitle</a:t>
            </a:r>
          </a:p>
        </p:txBody>
      </p:sp>
      <p:sp>
        <p:nvSpPr>
          <p:cNvPr id="2" name="Title 1">
            <a:extLst>
              <a:ext uri="{FF2B5EF4-FFF2-40B4-BE49-F238E27FC236}">
                <a16:creationId xmlns:a16="http://schemas.microsoft.com/office/drawing/2014/main" id="{7A0E1AE8-90BE-4DE3-93E9-B997D48FE671}"/>
              </a:ext>
            </a:extLst>
          </p:cNvPr>
          <p:cNvSpPr>
            <a:spLocks noGrp="1"/>
          </p:cNvSpPr>
          <p:nvPr>
            <p:ph type="title" hasCustomPrompt="1"/>
          </p:nvPr>
        </p:nvSpPr>
        <p:spPr>
          <a:xfrm>
            <a:off x="4513162" y="668924"/>
            <a:ext cx="6041908" cy="642075"/>
          </a:xfrm>
        </p:spPr>
        <p:txBody>
          <a:bodyPr/>
          <a:lstStyle>
            <a:lvl1pPr>
              <a:defRPr/>
            </a:lvl1pPr>
          </a:lstStyle>
          <a:p>
            <a:r>
              <a:rPr lang="en-US" dirty="0"/>
              <a:t>Click to add title</a:t>
            </a:r>
          </a:p>
        </p:txBody>
      </p:sp>
    </p:spTree>
    <p:extLst>
      <p:ext uri="{BB962C8B-B14F-4D97-AF65-F5344CB8AC3E}">
        <p14:creationId xmlns:p14="http://schemas.microsoft.com/office/powerpoint/2010/main" val="74056869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Market Comparison">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88D0226-3AB8-4591-90BD-C0E6D9A30301}"/>
              </a:ext>
            </a:extLst>
          </p:cNvPr>
          <p:cNvSpPr/>
          <p:nvPr userDrawn="1"/>
        </p:nvSpPr>
        <p:spPr>
          <a:xfrm>
            <a:off x="1780309" y="2761134"/>
            <a:ext cx="2283691" cy="129309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3" name="Rectangle 2">
            <a:extLst>
              <a:ext uri="{FF2B5EF4-FFF2-40B4-BE49-F238E27FC236}">
                <a16:creationId xmlns:a16="http://schemas.microsoft.com/office/drawing/2014/main" id="{3D12CA40-DF7D-4358-831F-BC9B8960CBDB}"/>
              </a:ext>
            </a:extLst>
          </p:cNvPr>
          <p:cNvSpPr/>
          <p:nvPr userDrawn="1"/>
        </p:nvSpPr>
        <p:spPr>
          <a:xfrm>
            <a:off x="4979555" y="2761134"/>
            <a:ext cx="2283691" cy="129309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2" name="Rectangle 11">
            <a:extLst>
              <a:ext uri="{FF2B5EF4-FFF2-40B4-BE49-F238E27FC236}">
                <a16:creationId xmlns:a16="http://schemas.microsoft.com/office/drawing/2014/main" id="{95E1A6E6-C76B-400D-9A19-F1B09AD38A3E}"/>
              </a:ext>
            </a:extLst>
          </p:cNvPr>
          <p:cNvSpPr/>
          <p:nvPr userDrawn="1"/>
        </p:nvSpPr>
        <p:spPr>
          <a:xfrm>
            <a:off x="8153400" y="2761134"/>
            <a:ext cx="2283691" cy="1293091"/>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3" name="Text Placeholder 10">
            <a:extLst>
              <a:ext uri="{FF2B5EF4-FFF2-40B4-BE49-F238E27FC236}">
                <a16:creationId xmlns:a16="http://schemas.microsoft.com/office/drawing/2014/main" id="{E67140AA-40F5-4101-B5AA-DDCDA4906E33}"/>
              </a:ext>
            </a:extLst>
          </p:cNvPr>
          <p:cNvSpPr>
            <a:spLocks noGrp="1"/>
          </p:cNvSpPr>
          <p:nvPr>
            <p:ph type="body" sz="quarter" idx="16" hasCustomPrompt="1"/>
          </p:nvPr>
        </p:nvSpPr>
        <p:spPr>
          <a:xfrm>
            <a:off x="1453428" y="4178539"/>
            <a:ext cx="2937452" cy="968644"/>
          </a:xfrm>
          <a:prstGeom prst="rect">
            <a:avLst/>
          </a:prstGeom>
        </p:spPr>
        <p:txBody>
          <a:bodyPr anchor="t">
            <a:noAutofit/>
          </a:bodyPr>
          <a:lstStyle>
            <a:lvl1pPr marL="0" indent="0" algn="ctr">
              <a:lnSpc>
                <a:spcPct val="125000"/>
              </a:lnSpc>
              <a:spcBef>
                <a:spcPts val="800"/>
              </a:spcBef>
              <a:buNone/>
              <a:defRPr sz="1400" cap="none" spc="100" baseline="0">
                <a:solidFill>
                  <a:schemeClr val="tx1"/>
                </a:solidFill>
                <a:latin typeface="+mn-lt"/>
              </a:defRPr>
            </a:lvl1pPr>
          </a:lstStyle>
          <a:p>
            <a:pPr lvl="0"/>
            <a:r>
              <a:rPr lang="en-US"/>
              <a:t>Click to add text</a:t>
            </a:r>
          </a:p>
        </p:txBody>
      </p:sp>
      <p:sp>
        <p:nvSpPr>
          <p:cNvPr id="14" name="Text Placeholder 10">
            <a:extLst>
              <a:ext uri="{FF2B5EF4-FFF2-40B4-BE49-F238E27FC236}">
                <a16:creationId xmlns:a16="http://schemas.microsoft.com/office/drawing/2014/main" id="{1966AA58-3FAC-4126-8C63-16F104203B6A}"/>
              </a:ext>
            </a:extLst>
          </p:cNvPr>
          <p:cNvSpPr>
            <a:spLocks noGrp="1"/>
          </p:cNvSpPr>
          <p:nvPr>
            <p:ph type="body" sz="quarter" idx="17" hasCustomPrompt="1"/>
          </p:nvPr>
        </p:nvSpPr>
        <p:spPr>
          <a:xfrm>
            <a:off x="2007899" y="2977808"/>
            <a:ext cx="1828510" cy="859743"/>
          </a:xfrm>
          <a:prstGeom prst="rect">
            <a:avLst/>
          </a:prstGeom>
        </p:spPr>
        <p:txBody>
          <a:bodyPr anchor="ctr">
            <a:noAutofit/>
          </a:bodyPr>
          <a:lstStyle>
            <a:lvl1pPr marL="0" indent="0" algn="ctr">
              <a:buNone/>
              <a:defRPr sz="2800" cap="all" spc="100" baseline="0">
                <a:solidFill>
                  <a:schemeClr val="accent6"/>
                </a:solidFill>
                <a:latin typeface="+mj-lt"/>
              </a:defRPr>
            </a:lvl1pPr>
          </a:lstStyle>
          <a:p>
            <a:pPr lvl="0"/>
            <a:r>
              <a:rPr lang="en-US"/>
              <a:t>Click to add subtitle</a:t>
            </a:r>
          </a:p>
        </p:txBody>
      </p:sp>
      <p:sp>
        <p:nvSpPr>
          <p:cNvPr id="15" name="Text Placeholder 10">
            <a:extLst>
              <a:ext uri="{FF2B5EF4-FFF2-40B4-BE49-F238E27FC236}">
                <a16:creationId xmlns:a16="http://schemas.microsoft.com/office/drawing/2014/main" id="{3B430FA7-46C5-4651-8ED7-21284AF01213}"/>
              </a:ext>
            </a:extLst>
          </p:cNvPr>
          <p:cNvSpPr>
            <a:spLocks noGrp="1"/>
          </p:cNvSpPr>
          <p:nvPr>
            <p:ph type="body" sz="quarter" idx="18" hasCustomPrompt="1"/>
          </p:nvPr>
        </p:nvSpPr>
        <p:spPr>
          <a:xfrm>
            <a:off x="4652674" y="4178539"/>
            <a:ext cx="2937452" cy="968644"/>
          </a:xfrm>
          <a:prstGeom prst="rect">
            <a:avLst/>
          </a:prstGeom>
        </p:spPr>
        <p:txBody>
          <a:bodyPr anchor="t">
            <a:noAutofit/>
          </a:bodyPr>
          <a:lstStyle>
            <a:lvl1pPr marL="0" indent="0" algn="ctr">
              <a:lnSpc>
                <a:spcPct val="125000"/>
              </a:lnSpc>
              <a:spcBef>
                <a:spcPts val="800"/>
              </a:spcBef>
              <a:buNone/>
              <a:defRPr sz="1400" cap="none" spc="100" baseline="0">
                <a:solidFill>
                  <a:schemeClr val="tx1"/>
                </a:solidFill>
                <a:latin typeface="+mn-lt"/>
              </a:defRPr>
            </a:lvl1pPr>
          </a:lstStyle>
          <a:p>
            <a:pPr lvl="0"/>
            <a:r>
              <a:rPr lang="en-US"/>
              <a:t>Click to add text</a:t>
            </a:r>
          </a:p>
        </p:txBody>
      </p:sp>
      <p:sp>
        <p:nvSpPr>
          <p:cNvPr id="16" name="Text Placeholder 10">
            <a:extLst>
              <a:ext uri="{FF2B5EF4-FFF2-40B4-BE49-F238E27FC236}">
                <a16:creationId xmlns:a16="http://schemas.microsoft.com/office/drawing/2014/main" id="{1C698088-82D8-4D90-AE73-66B661DFCBC2}"/>
              </a:ext>
            </a:extLst>
          </p:cNvPr>
          <p:cNvSpPr>
            <a:spLocks noGrp="1"/>
          </p:cNvSpPr>
          <p:nvPr>
            <p:ph type="body" sz="quarter" idx="19" hasCustomPrompt="1"/>
          </p:nvPr>
        </p:nvSpPr>
        <p:spPr>
          <a:xfrm>
            <a:off x="5207145" y="2977808"/>
            <a:ext cx="1828510" cy="859743"/>
          </a:xfrm>
          <a:prstGeom prst="rect">
            <a:avLst/>
          </a:prstGeom>
        </p:spPr>
        <p:txBody>
          <a:bodyPr anchor="ctr">
            <a:noAutofit/>
          </a:bodyPr>
          <a:lstStyle>
            <a:lvl1pPr marL="0" indent="0" algn="ctr">
              <a:buNone/>
              <a:defRPr sz="2800" cap="all" spc="100" baseline="0">
                <a:solidFill>
                  <a:schemeClr val="accent6"/>
                </a:solidFill>
                <a:latin typeface="+mj-lt"/>
              </a:defRPr>
            </a:lvl1pPr>
          </a:lstStyle>
          <a:p>
            <a:pPr lvl="0"/>
            <a:r>
              <a:rPr lang="en-US"/>
              <a:t>Click to add subtitle</a:t>
            </a:r>
          </a:p>
        </p:txBody>
      </p:sp>
      <p:sp>
        <p:nvSpPr>
          <p:cNvPr id="17" name="Text Placeholder 10">
            <a:extLst>
              <a:ext uri="{FF2B5EF4-FFF2-40B4-BE49-F238E27FC236}">
                <a16:creationId xmlns:a16="http://schemas.microsoft.com/office/drawing/2014/main" id="{83FF934E-D2F5-409F-B4EB-CD316340BF37}"/>
              </a:ext>
            </a:extLst>
          </p:cNvPr>
          <p:cNvSpPr>
            <a:spLocks noGrp="1"/>
          </p:cNvSpPr>
          <p:nvPr>
            <p:ph type="body" sz="quarter" idx="20" hasCustomPrompt="1"/>
          </p:nvPr>
        </p:nvSpPr>
        <p:spPr>
          <a:xfrm>
            <a:off x="7851920" y="4178539"/>
            <a:ext cx="2937452" cy="968644"/>
          </a:xfrm>
          <a:prstGeom prst="rect">
            <a:avLst/>
          </a:prstGeom>
        </p:spPr>
        <p:txBody>
          <a:bodyPr anchor="t">
            <a:noAutofit/>
          </a:bodyPr>
          <a:lstStyle>
            <a:lvl1pPr marL="0" indent="0" algn="ctr">
              <a:lnSpc>
                <a:spcPct val="125000"/>
              </a:lnSpc>
              <a:spcBef>
                <a:spcPts val="800"/>
              </a:spcBef>
              <a:buNone/>
              <a:defRPr sz="1400" cap="none" spc="100" baseline="0">
                <a:solidFill>
                  <a:schemeClr val="tx1"/>
                </a:solidFill>
                <a:latin typeface="+mn-lt"/>
              </a:defRPr>
            </a:lvl1pPr>
          </a:lstStyle>
          <a:p>
            <a:pPr lvl="0"/>
            <a:r>
              <a:rPr lang="en-US"/>
              <a:t>Click to add text</a:t>
            </a:r>
          </a:p>
        </p:txBody>
      </p:sp>
      <p:sp>
        <p:nvSpPr>
          <p:cNvPr id="18" name="Text Placeholder 10">
            <a:extLst>
              <a:ext uri="{FF2B5EF4-FFF2-40B4-BE49-F238E27FC236}">
                <a16:creationId xmlns:a16="http://schemas.microsoft.com/office/drawing/2014/main" id="{7E006825-EBAA-451B-AD52-683B7109D507}"/>
              </a:ext>
            </a:extLst>
          </p:cNvPr>
          <p:cNvSpPr>
            <a:spLocks noGrp="1"/>
          </p:cNvSpPr>
          <p:nvPr>
            <p:ph type="body" sz="quarter" idx="21" hasCustomPrompt="1"/>
          </p:nvPr>
        </p:nvSpPr>
        <p:spPr>
          <a:xfrm>
            <a:off x="8380990" y="2977808"/>
            <a:ext cx="1828510" cy="859743"/>
          </a:xfrm>
          <a:prstGeom prst="rect">
            <a:avLst/>
          </a:prstGeom>
        </p:spPr>
        <p:txBody>
          <a:bodyPr anchor="ctr">
            <a:noAutofit/>
          </a:bodyPr>
          <a:lstStyle>
            <a:lvl1pPr marL="0" indent="0" algn="ctr">
              <a:buNone/>
              <a:defRPr sz="2800" cap="all" spc="100" baseline="0">
                <a:solidFill>
                  <a:schemeClr val="accent6"/>
                </a:solidFill>
                <a:latin typeface="+mj-lt"/>
              </a:defRPr>
            </a:lvl1pPr>
          </a:lstStyle>
          <a:p>
            <a:pPr lvl="0"/>
            <a:r>
              <a:rPr lang="en-US"/>
              <a:t>Click to add subtitle</a:t>
            </a:r>
          </a:p>
        </p:txBody>
      </p:sp>
      <p:sp>
        <p:nvSpPr>
          <p:cNvPr id="19" name="Date Placeholder 4">
            <a:extLst>
              <a:ext uri="{FF2B5EF4-FFF2-40B4-BE49-F238E27FC236}">
                <a16:creationId xmlns:a16="http://schemas.microsoft.com/office/drawing/2014/main" id="{044D0E17-B284-4856-BBDB-FFF2EBAB974A}"/>
              </a:ext>
            </a:extLst>
          </p:cNvPr>
          <p:cNvSpPr>
            <a:spLocks noGrp="1"/>
          </p:cNvSpPr>
          <p:nvPr>
            <p:ph type="dt" sz="half" idx="10"/>
          </p:nvPr>
        </p:nvSpPr>
        <p:spPr>
          <a:xfrm>
            <a:off x="838200" y="6515753"/>
            <a:ext cx="2743200" cy="205722"/>
          </a:xfrm>
        </p:spPr>
        <p:txBody>
          <a:bodyPr>
            <a:noAutofit/>
          </a:bodyPr>
          <a:lstStyle/>
          <a:p>
            <a:r>
              <a:rPr lang="en-US" dirty="0"/>
              <a:t>8/03/20XX</a:t>
            </a:r>
          </a:p>
        </p:txBody>
      </p:sp>
      <p:sp>
        <p:nvSpPr>
          <p:cNvPr id="20" name="Footer Placeholder 5">
            <a:extLst>
              <a:ext uri="{FF2B5EF4-FFF2-40B4-BE49-F238E27FC236}">
                <a16:creationId xmlns:a16="http://schemas.microsoft.com/office/drawing/2014/main" id="{56B7B285-9E5D-48DB-B740-3FDA433FE99C}"/>
              </a:ext>
            </a:extLst>
          </p:cNvPr>
          <p:cNvSpPr>
            <a:spLocks noGrp="1"/>
          </p:cNvSpPr>
          <p:nvPr>
            <p:ph type="ftr" sz="quarter" idx="11"/>
          </p:nvPr>
        </p:nvSpPr>
        <p:spPr>
          <a:xfrm>
            <a:off x="4038600" y="6515753"/>
            <a:ext cx="4114800" cy="205722"/>
          </a:xfrm>
        </p:spPr>
        <p:txBody>
          <a:bodyPr>
            <a:noAutofit/>
          </a:bodyPr>
          <a:lstStyle/>
          <a:p>
            <a:r>
              <a:rPr lang="en-US" dirty="0"/>
              <a:t>PITCH DECK</a:t>
            </a:r>
          </a:p>
        </p:txBody>
      </p:sp>
      <p:sp>
        <p:nvSpPr>
          <p:cNvPr id="21" name="Slide Number Placeholder 6">
            <a:extLst>
              <a:ext uri="{FF2B5EF4-FFF2-40B4-BE49-F238E27FC236}">
                <a16:creationId xmlns:a16="http://schemas.microsoft.com/office/drawing/2014/main" id="{73D1A241-8F30-495A-8B68-B8A5CAA1F6BB}"/>
              </a:ext>
            </a:extLst>
          </p:cNvPr>
          <p:cNvSpPr>
            <a:spLocks noGrp="1"/>
          </p:cNvSpPr>
          <p:nvPr>
            <p:ph type="sldNum" sz="quarter" idx="12"/>
          </p:nvPr>
        </p:nvSpPr>
        <p:spPr>
          <a:xfrm>
            <a:off x="8610600" y="6515753"/>
            <a:ext cx="2743200" cy="205722"/>
          </a:xfrm>
        </p:spPr>
        <p:txBody>
          <a:bodyPr>
            <a:noAutofit/>
          </a:bodyPr>
          <a:lstStyle/>
          <a:p>
            <a:fld id="{BF860B6F-2FE3-4DE6-9496-980E987E7466}" type="slidenum">
              <a:rPr lang="en-US" smtClean="0"/>
              <a:t>‹#›</a:t>
            </a:fld>
            <a:endParaRPr lang="en-US" dirty="0"/>
          </a:p>
        </p:txBody>
      </p:sp>
      <p:sp>
        <p:nvSpPr>
          <p:cNvPr id="23" name="Rectangle 22">
            <a:extLst>
              <a:ext uri="{FF2B5EF4-FFF2-40B4-BE49-F238E27FC236}">
                <a16:creationId xmlns:a16="http://schemas.microsoft.com/office/drawing/2014/main" id="{CC931C97-3E53-4030-A6E5-50E4DF9A1C34}"/>
              </a:ext>
            </a:extLst>
          </p:cNvPr>
          <p:cNvSpPr/>
          <p:nvPr userDrawn="1"/>
        </p:nvSpPr>
        <p:spPr>
          <a:xfrm rot="5400000">
            <a:off x="9766385" y="-1006534"/>
            <a:ext cx="972645" cy="3924298"/>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4" name="Title 3">
            <a:extLst>
              <a:ext uri="{FF2B5EF4-FFF2-40B4-BE49-F238E27FC236}">
                <a16:creationId xmlns:a16="http://schemas.microsoft.com/office/drawing/2014/main" id="{F3F8C40A-9F2A-4E97-956E-E8A1BFB94E15}"/>
              </a:ext>
            </a:extLst>
          </p:cNvPr>
          <p:cNvSpPr>
            <a:spLocks noGrp="1"/>
          </p:cNvSpPr>
          <p:nvPr>
            <p:ph type="title" hasCustomPrompt="1"/>
          </p:nvPr>
        </p:nvSpPr>
        <p:spPr>
          <a:xfrm>
            <a:off x="2891574" y="671808"/>
            <a:ext cx="6408851" cy="639192"/>
          </a:xfrm>
        </p:spPr>
        <p:txBody>
          <a:bodyPr/>
          <a:lstStyle>
            <a:lvl1pPr algn="r">
              <a:defRPr/>
            </a:lvl1pPr>
          </a:lstStyle>
          <a:p>
            <a:r>
              <a:rPr lang="en-US" dirty="0"/>
              <a:t>Click to add title</a:t>
            </a:r>
          </a:p>
        </p:txBody>
      </p:sp>
    </p:spTree>
    <p:extLst>
      <p:ext uri="{BB962C8B-B14F-4D97-AF65-F5344CB8AC3E}">
        <p14:creationId xmlns:p14="http://schemas.microsoft.com/office/powerpoint/2010/main" val="10241924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Our Competition v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1F3F335-C36A-4214-BC97-BB4C9721814B}"/>
              </a:ext>
            </a:extLst>
          </p:cNvPr>
          <p:cNvSpPr>
            <a:spLocks noGrp="1"/>
          </p:cNvSpPr>
          <p:nvPr>
            <p:ph type="dt" sz="half" idx="10"/>
          </p:nvPr>
        </p:nvSpPr>
        <p:spPr/>
        <p:txBody>
          <a:bodyPr>
            <a:noAutofit/>
          </a:bodyPr>
          <a:lstStyle/>
          <a:p>
            <a:r>
              <a:rPr lang="en-US" dirty="0"/>
              <a:t>8/03/20XX</a:t>
            </a:r>
          </a:p>
        </p:txBody>
      </p:sp>
      <p:sp>
        <p:nvSpPr>
          <p:cNvPr id="4" name="Footer Placeholder 3">
            <a:extLst>
              <a:ext uri="{FF2B5EF4-FFF2-40B4-BE49-F238E27FC236}">
                <a16:creationId xmlns:a16="http://schemas.microsoft.com/office/drawing/2014/main" id="{31CCBA95-53AF-4D84-851A-58323862300D}"/>
              </a:ext>
            </a:extLst>
          </p:cNvPr>
          <p:cNvSpPr>
            <a:spLocks noGrp="1"/>
          </p:cNvSpPr>
          <p:nvPr>
            <p:ph type="ftr" sz="quarter" idx="11"/>
          </p:nvPr>
        </p:nvSpPr>
        <p:spPr/>
        <p:txBody>
          <a:bodyPr>
            <a:noAutofit/>
          </a:bodyPr>
          <a:lstStyle/>
          <a:p>
            <a:r>
              <a:rPr lang="en-US" dirty="0"/>
              <a:t>PITCH DECK</a:t>
            </a:r>
          </a:p>
        </p:txBody>
      </p:sp>
      <p:sp>
        <p:nvSpPr>
          <p:cNvPr id="5" name="Slide Number Placeholder 4">
            <a:extLst>
              <a:ext uri="{FF2B5EF4-FFF2-40B4-BE49-F238E27FC236}">
                <a16:creationId xmlns:a16="http://schemas.microsoft.com/office/drawing/2014/main" id="{4138AEEC-9F28-4200-B5D7-453E32B3B8C5}"/>
              </a:ext>
            </a:extLst>
          </p:cNvPr>
          <p:cNvSpPr>
            <a:spLocks noGrp="1"/>
          </p:cNvSpPr>
          <p:nvPr>
            <p:ph type="sldNum" sz="quarter" idx="12"/>
          </p:nvPr>
        </p:nvSpPr>
        <p:spPr/>
        <p:txBody>
          <a:bodyPr>
            <a:noAutofit/>
          </a:bodyPr>
          <a:lstStyle/>
          <a:p>
            <a:fld id="{BF860B6F-2FE3-4DE6-9496-980E987E7466}" type="slidenum">
              <a:rPr lang="en-US" smtClean="0"/>
              <a:pPr/>
              <a:t>‹#›</a:t>
            </a:fld>
            <a:endParaRPr lang="en-US" dirty="0"/>
          </a:p>
        </p:txBody>
      </p:sp>
      <p:cxnSp>
        <p:nvCxnSpPr>
          <p:cNvPr id="45" name="Straight Connector 44">
            <a:extLst>
              <a:ext uri="{FF2B5EF4-FFF2-40B4-BE49-F238E27FC236}">
                <a16:creationId xmlns:a16="http://schemas.microsoft.com/office/drawing/2014/main" id="{0D9967FE-B330-4703-9D6E-CC40B84B1030}"/>
              </a:ext>
            </a:extLst>
          </p:cNvPr>
          <p:cNvCxnSpPr>
            <a:cxnSpLocks/>
          </p:cNvCxnSpPr>
          <p:nvPr userDrawn="1"/>
        </p:nvCxnSpPr>
        <p:spPr>
          <a:xfrm>
            <a:off x="6150567" y="2200739"/>
            <a:ext cx="0" cy="3469926"/>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EBC0FBFA-8000-40C6-8EF3-D30A0A48CBC5}"/>
              </a:ext>
            </a:extLst>
          </p:cNvPr>
          <p:cNvCxnSpPr>
            <a:cxnSpLocks/>
          </p:cNvCxnSpPr>
          <p:nvPr userDrawn="1"/>
        </p:nvCxnSpPr>
        <p:spPr>
          <a:xfrm flipH="1">
            <a:off x="2545167" y="3935702"/>
            <a:ext cx="7101667" cy="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53" name="Text Placeholder 10">
            <a:extLst>
              <a:ext uri="{FF2B5EF4-FFF2-40B4-BE49-F238E27FC236}">
                <a16:creationId xmlns:a16="http://schemas.microsoft.com/office/drawing/2014/main" id="{2DCC767D-316F-42DA-9712-29C185B762F2}"/>
              </a:ext>
            </a:extLst>
          </p:cNvPr>
          <p:cNvSpPr>
            <a:spLocks noGrp="1"/>
          </p:cNvSpPr>
          <p:nvPr>
            <p:ph type="body" sz="quarter" idx="16" hasCustomPrompt="1"/>
          </p:nvPr>
        </p:nvSpPr>
        <p:spPr>
          <a:xfrm>
            <a:off x="5278036" y="1767731"/>
            <a:ext cx="1706966" cy="426393"/>
          </a:xfrm>
          <a:prstGeom prst="rect">
            <a:avLst/>
          </a:prstGeom>
        </p:spPr>
        <p:txBody>
          <a:bodyPr anchor="b">
            <a:noAutofit/>
          </a:bodyPr>
          <a:lstStyle>
            <a:lvl1pPr marL="0" indent="0" algn="ctr">
              <a:buNone/>
              <a:defRPr sz="1400" cap="all" spc="100" baseline="0">
                <a:solidFill>
                  <a:schemeClr val="bg1">
                    <a:lumMod val="50000"/>
                  </a:schemeClr>
                </a:solidFill>
                <a:latin typeface="+mj-lt"/>
              </a:defRPr>
            </a:lvl1pPr>
          </a:lstStyle>
          <a:p>
            <a:pPr lvl="0"/>
            <a:r>
              <a:rPr lang="en-US"/>
              <a:t>Click to add name</a:t>
            </a:r>
          </a:p>
        </p:txBody>
      </p:sp>
      <p:sp>
        <p:nvSpPr>
          <p:cNvPr id="54" name="Text Placeholder 10">
            <a:extLst>
              <a:ext uri="{FF2B5EF4-FFF2-40B4-BE49-F238E27FC236}">
                <a16:creationId xmlns:a16="http://schemas.microsoft.com/office/drawing/2014/main" id="{DC3AF654-39ED-4B70-9A85-34D9DC793D53}"/>
              </a:ext>
            </a:extLst>
          </p:cNvPr>
          <p:cNvSpPr>
            <a:spLocks noGrp="1"/>
          </p:cNvSpPr>
          <p:nvPr>
            <p:ph type="body" sz="quarter" idx="17" hasCustomPrompt="1"/>
          </p:nvPr>
        </p:nvSpPr>
        <p:spPr>
          <a:xfrm>
            <a:off x="5278035" y="5683895"/>
            <a:ext cx="1706966" cy="426393"/>
          </a:xfrm>
          <a:prstGeom prst="rect">
            <a:avLst/>
          </a:prstGeom>
        </p:spPr>
        <p:txBody>
          <a:bodyPr anchor="t">
            <a:noAutofit/>
          </a:bodyPr>
          <a:lstStyle>
            <a:lvl1pPr marL="0" indent="0" algn="ctr">
              <a:buNone/>
              <a:defRPr sz="1400" cap="all" spc="100" baseline="0">
                <a:solidFill>
                  <a:schemeClr val="bg1">
                    <a:lumMod val="50000"/>
                  </a:schemeClr>
                </a:solidFill>
                <a:latin typeface="+mj-lt"/>
              </a:defRPr>
            </a:lvl1pPr>
          </a:lstStyle>
          <a:p>
            <a:pPr lvl="0"/>
            <a:r>
              <a:rPr lang="en-US"/>
              <a:t>Click to add name</a:t>
            </a:r>
          </a:p>
        </p:txBody>
      </p:sp>
      <p:sp>
        <p:nvSpPr>
          <p:cNvPr id="55" name="Text Placeholder 10">
            <a:extLst>
              <a:ext uri="{FF2B5EF4-FFF2-40B4-BE49-F238E27FC236}">
                <a16:creationId xmlns:a16="http://schemas.microsoft.com/office/drawing/2014/main" id="{3E0B0DF9-E558-439A-9B7D-4C600008B0DE}"/>
              </a:ext>
            </a:extLst>
          </p:cNvPr>
          <p:cNvSpPr>
            <a:spLocks noGrp="1"/>
          </p:cNvSpPr>
          <p:nvPr>
            <p:ph type="body" sz="quarter" idx="18" hasCustomPrompt="1"/>
          </p:nvPr>
        </p:nvSpPr>
        <p:spPr>
          <a:xfrm>
            <a:off x="838200" y="3792884"/>
            <a:ext cx="1706966" cy="426393"/>
          </a:xfrm>
          <a:prstGeom prst="rect">
            <a:avLst/>
          </a:prstGeom>
        </p:spPr>
        <p:txBody>
          <a:bodyPr anchor="t">
            <a:noAutofit/>
          </a:bodyPr>
          <a:lstStyle>
            <a:lvl1pPr marL="0" indent="0" algn="r">
              <a:buNone/>
              <a:defRPr sz="1400" cap="all" spc="100" baseline="0">
                <a:solidFill>
                  <a:schemeClr val="bg1">
                    <a:lumMod val="50000"/>
                  </a:schemeClr>
                </a:solidFill>
                <a:latin typeface="+mj-lt"/>
              </a:defRPr>
            </a:lvl1pPr>
          </a:lstStyle>
          <a:p>
            <a:pPr lvl="0"/>
            <a:r>
              <a:rPr lang="en-US"/>
              <a:t>Click to add name</a:t>
            </a:r>
          </a:p>
        </p:txBody>
      </p:sp>
      <p:sp>
        <p:nvSpPr>
          <p:cNvPr id="56" name="Text Placeholder 10">
            <a:extLst>
              <a:ext uri="{FF2B5EF4-FFF2-40B4-BE49-F238E27FC236}">
                <a16:creationId xmlns:a16="http://schemas.microsoft.com/office/drawing/2014/main" id="{6BB9DF13-A501-4465-8844-F8ADFE8BEDA6}"/>
              </a:ext>
            </a:extLst>
          </p:cNvPr>
          <p:cNvSpPr>
            <a:spLocks noGrp="1"/>
          </p:cNvSpPr>
          <p:nvPr>
            <p:ph type="body" sz="quarter" idx="19" hasCustomPrompt="1"/>
          </p:nvPr>
        </p:nvSpPr>
        <p:spPr>
          <a:xfrm>
            <a:off x="9646834" y="3792884"/>
            <a:ext cx="1706966" cy="426393"/>
          </a:xfrm>
          <a:prstGeom prst="rect">
            <a:avLst/>
          </a:prstGeom>
        </p:spPr>
        <p:txBody>
          <a:bodyPr anchor="t">
            <a:noAutofit/>
          </a:bodyPr>
          <a:lstStyle>
            <a:lvl1pPr marL="0" indent="0" algn="l">
              <a:buNone/>
              <a:defRPr sz="1400" cap="all" spc="100" baseline="0">
                <a:solidFill>
                  <a:schemeClr val="bg1">
                    <a:lumMod val="50000"/>
                  </a:schemeClr>
                </a:solidFill>
                <a:latin typeface="+mj-lt"/>
              </a:defRPr>
            </a:lvl1pPr>
          </a:lstStyle>
          <a:p>
            <a:pPr lvl="0"/>
            <a:r>
              <a:rPr lang="en-US"/>
              <a:t>Click to add name</a:t>
            </a:r>
          </a:p>
        </p:txBody>
      </p:sp>
      <p:sp>
        <p:nvSpPr>
          <p:cNvPr id="57" name="Text Placeholder 10">
            <a:extLst>
              <a:ext uri="{FF2B5EF4-FFF2-40B4-BE49-F238E27FC236}">
                <a16:creationId xmlns:a16="http://schemas.microsoft.com/office/drawing/2014/main" id="{D23EF573-9496-4229-ABB9-B58C441687E6}"/>
              </a:ext>
            </a:extLst>
          </p:cNvPr>
          <p:cNvSpPr>
            <a:spLocks noGrp="1"/>
          </p:cNvSpPr>
          <p:nvPr>
            <p:ph type="body" sz="quarter" idx="20" hasCustomPrompt="1"/>
          </p:nvPr>
        </p:nvSpPr>
        <p:spPr>
          <a:xfrm>
            <a:off x="6985000" y="2740969"/>
            <a:ext cx="1929792" cy="426393"/>
          </a:xfrm>
          <a:prstGeom prst="rect">
            <a:avLst/>
          </a:prstGeom>
        </p:spPr>
        <p:txBody>
          <a:bodyPr anchor="ctr">
            <a:noAutofit/>
          </a:bodyPr>
          <a:lstStyle>
            <a:lvl1pPr marL="0" indent="0" algn="ctr">
              <a:lnSpc>
                <a:spcPct val="80000"/>
              </a:lnSpc>
              <a:spcBef>
                <a:spcPts val="0"/>
              </a:spcBef>
              <a:buNone/>
              <a:defRPr sz="2000" cap="all" spc="100" baseline="0">
                <a:solidFill>
                  <a:schemeClr val="bg1"/>
                </a:solidFill>
                <a:latin typeface="+mj-lt"/>
              </a:defRPr>
            </a:lvl1pPr>
          </a:lstStyle>
          <a:p>
            <a:pPr lvl="0"/>
            <a:r>
              <a:rPr lang="en-US"/>
              <a:t>Click to add name</a:t>
            </a:r>
          </a:p>
        </p:txBody>
      </p:sp>
      <p:sp>
        <p:nvSpPr>
          <p:cNvPr id="58" name="Text Placeholder 10">
            <a:extLst>
              <a:ext uri="{FF2B5EF4-FFF2-40B4-BE49-F238E27FC236}">
                <a16:creationId xmlns:a16="http://schemas.microsoft.com/office/drawing/2014/main" id="{6C96D231-4BEB-47C0-BC89-3D69A5E0DD10}"/>
              </a:ext>
            </a:extLst>
          </p:cNvPr>
          <p:cNvSpPr>
            <a:spLocks noGrp="1"/>
          </p:cNvSpPr>
          <p:nvPr>
            <p:ph type="body" sz="quarter" idx="21" hasCustomPrompt="1"/>
          </p:nvPr>
        </p:nvSpPr>
        <p:spPr>
          <a:xfrm>
            <a:off x="4859358" y="4263233"/>
            <a:ext cx="913553" cy="426393"/>
          </a:xfrm>
          <a:prstGeom prst="rect">
            <a:avLst/>
          </a:prstGeom>
        </p:spPr>
        <p:txBody>
          <a:bodyPr anchor="ctr">
            <a:noAutofit/>
          </a:bodyPr>
          <a:lstStyle>
            <a:lvl1pPr marL="0" indent="0" algn="ctr">
              <a:buNone/>
              <a:defRPr sz="1400" cap="all" spc="100" baseline="0">
                <a:solidFill>
                  <a:schemeClr val="bg1"/>
                </a:solidFill>
                <a:latin typeface="+mj-lt"/>
              </a:defRPr>
            </a:lvl1pPr>
          </a:lstStyle>
          <a:p>
            <a:pPr lvl="0"/>
            <a:r>
              <a:rPr lang="en-US"/>
              <a:t>Click to add name</a:t>
            </a:r>
          </a:p>
        </p:txBody>
      </p:sp>
      <p:sp>
        <p:nvSpPr>
          <p:cNvPr id="59" name="Text Placeholder 10">
            <a:extLst>
              <a:ext uri="{FF2B5EF4-FFF2-40B4-BE49-F238E27FC236}">
                <a16:creationId xmlns:a16="http://schemas.microsoft.com/office/drawing/2014/main" id="{18B3BFCC-5202-4CF7-8748-EA1165299B92}"/>
              </a:ext>
            </a:extLst>
          </p:cNvPr>
          <p:cNvSpPr>
            <a:spLocks noGrp="1"/>
          </p:cNvSpPr>
          <p:nvPr>
            <p:ph type="body" sz="quarter" idx="22" hasCustomPrompt="1"/>
          </p:nvPr>
        </p:nvSpPr>
        <p:spPr>
          <a:xfrm>
            <a:off x="3945805" y="5001059"/>
            <a:ext cx="913553" cy="426393"/>
          </a:xfrm>
          <a:prstGeom prst="rect">
            <a:avLst/>
          </a:prstGeom>
        </p:spPr>
        <p:txBody>
          <a:bodyPr anchor="ctr">
            <a:noAutofit/>
          </a:bodyPr>
          <a:lstStyle>
            <a:lvl1pPr marL="0" indent="0" algn="ctr">
              <a:buNone/>
              <a:defRPr sz="1400" cap="all" spc="100" baseline="0">
                <a:solidFill>
                  <a:schemeClr val="bg1"/>
                </a:solidFill>
                <a:latin typeface="+mj-lt"/>
              </a:defRPr>
            </a:lvl1pPr>
          </a:lstStyle>
          <a:p>
            <a:pPr lvl="0"/>
            <a:r>
              <a:rPr lang="en-US"/>
              <a:t>Click to add name</a:t>
            </a:r>
          </a:p>
        </p:txBody>
      </p:sp>
      <p:sp>
        <p:nvSpPr>
          <p:cNvPr id="60" name="Text Placeholder 10">
            <a:extLst>
              <a:ext uri="{FF2B5EF4-FFF2-40B4-BE49-F238E27FC236}">
                <a16:creationId xmlns:a16="http://schemas.microsoft.com/office/drawing/2014/main" id="{0F78A8C0-E488-4B82-A881-BAF70EF5261C}"/>
              </a:ext>
            </a:extLst>
          </p:cNvPr>
          <p:cNvSpPr>
            <a:spLocks noGrp="1"/>
          </p:cNvSpPr>
          <p:nvPr>
            <p:ph type="body" sz="quarter" idx="23" hasCustomPrompt="1"/>
          </p:nvPr>
        </p:nvSpPr>
        <p:spPr>
          <a:xfrm>
            <a:off x="6528224" y="4328700"/>
            <a:ext cx="913553" cy="426393"/>
          </a:xfrm>
          <a:prstGeom prst="rect">
            <a:avLst/>
          </a:prstGeom>
        </p:spPr>
        <p:txBody>
          <a:bodyPr anchor="ctr">
            <a:noAutofit/>
          </a:bodyPr>
          <a:lstStyle>
            <a:lvl1pPr marL="0" indent="0" algn="ctr">
              <a:buNone/>
              <a:defRPr sz="1400" cap="all" spc="100" baseline="0">
                <a:solidFill>
                  <a:schemeClr val="bg1"/>
                </a:solidFill>
                <a:latin typeface="+mj-lt"/>
              </a:defRPr>
            </a:lvl1pPr>
          </a:lstStyle>
          <a:p>
            <a:pPr lvl="0"/>
            <a:r>
              <a:rPr lang="en-US"/>
              <a:t>Click to add name</a:t>
            </a:r>
          </a:p>
        </p:txBody>
      </p:sp>
      <p:sp>
        <p:nvSpPr>
          <p:cNvPr id="61" name="Text Placeholder 10">
            <a:extLst>
              <a:ext uri="{FF2B5EF4-FFF2-40B4-BE49-F238E27FC236}">
                <a16:creationId xmlns:a16="http://schemas.microsoft.com/office/drawing/2014/main" id="{9CBF7863-921B-428D-857E-AC4D195E887A}"/>
              </a:ext>
            </a:extLst>
          </p:cNvPr>
          <p:cNvSpPr>
            <a:spLocks noGrp="1"/>
          </p:cNvSpPr>
          <p:nvPr>
            <p:ph type="body" sz="quarter" idx="24" hasCustomPrompt="1"/>
          </p:nvPr>
        </p:nvSpPr>
        <p:spPr>
          <a:xfrm>
            <a:off x="8464942" y="4956195"/>
            <a:ext cx="913553" cy="426393"/>
          </a:xfrm>
          <a:prstGeom prst="rect">
            <a:avLst/>
          </a:prstGeom>
        </p:spPr>
        <p:txBody>
          <a:bodyPr anchor="ctr">
            <a:noAutofit/>
          </a:bodyPr>
          <a:lstStyle>
            <a:lvl1pPr marL="0" indent="0" algn="ctr">
              <a:buNone/>
              <a:defRPr sz="1400" cap="all" spc="100" baseline="0">
                <a:solidFill>
                  <a:schemeClr val="bg1"/>
                </a:solidFill>
                <a:latin typeface="+mj-lt"/>
              </a:defRPr>
            </a:lvl1pPr>
          </a:lstStyle>
          <a:p>
            <a:pPr lvl="0"/>
            <a:r>
              <a:rPr lang="en-US"/>
              <a:t>Click to add name</a:t>
            </a:r>
          </a:p>
        </p:txBody>
      </p:sp>
      <p:sp>
        <p:nvSpPr>
          <p:cNvPr id="62" name="Text Placeholder 10">
            <a:extLst>
              <a:ext uri="{FF2B5EF4-FFF2-40B4-BE49-F238E27FC236}">
                <a16:creationId xmlns:a16="http://schemas.microsoft.com/office/drawing/2014/main" id="{3818CA49-6F16-4527-9CE5-335D522ECAA7}"/>
              </a:ext>
            </a:extLst>
          </p:cNvPr>
          <p:cNvSpPr>
            <a:spLocks noGrp="1"/>
          </p:cNvSpPr>
          <p:nvPr>
            <p:ph type="body" sz="quarter" idx="25" hasCustomPrompt="1"/>
          </p:nvPr>
        </p:nvSpPr>
        <p:spPr>
          <a:xfrm>
            <a:off x="3696547" y="2870279"/>
            <a:ext cx="913553" cy="426393"/>
          </a:xfrm>
          <a:prstGeom prst="rect">
            <a:avLst/>
          </a:prstGeom>
        </p:spPr>
        <p:txBody>
          <a:bodyPr anchor="ctr">
            <a:noAutofit/>
          </a:bodyPr>
          <a:lstStyle>
            <a:lvl1pPr marL="0" indent="0" algn="ctr">
              <a:buNone/>
              <a:defRPr sz="1400" cap="all" spc="100" baseline="0">
                <a:solidFill>
                  <a:schemeClr val="bg1"/>
                </a:solidFill>
                <a:latin typeface="+mj-lt"/>
              </a:defRPr>
            </a:lvl1pPr>
          </a:lstStyle>
          <a:p>
            <a:pPr lvl="0"/>
            <a:r>
              <a:rPr lang="en-US"/>
              <a:t>Click to add name</a:t>
            </a:r>
          </a:p>
        </p:txBody>
      </p:sp>
      <p:sp>
        <p:nvSpPr>
          <p:cNvPr id="2" name="Title 1">
            <a:extLst>
              <a:ext uri="{FF2B5EF4-FFF2-40B4-BE49-F238E27FC236}">
                <a16:creationId xmlns:a16="http://schemas.microsoft.com/office/drawing/2014/main" id="{EEA8460B-1230-475A-839A-BB0365A3D529}"/>
              </a:ext>
            </a:extLst>
          </p:cNvPr>
          <p:cNvSpPr>
            <a:spLocks noGrp="1"/>
          </p:cNvSpPr>
          <p:nvPr>
            <p:ph type="title" hasCustomPrompt="1"/>
          </p:nvPr>
        </p:nvSpPr>
        <p:spPr>
          <a:xfrm>
            <a:off x="724203" y="671807"/>
            <a:ext cx="10629597" cy="645807"/>
          </a:xfrm>
        </p:spPr>
        <p:txBody>
          <a:bodyPr/>
          <a:lstStyle>
            <a:lvl1pPr>
              <a:defRPr/>
            </a:lvl1pPr>
          </a:lstStyle>
          <a:p>
            <a:r>
              <a:rPr lang="en-US" dirty="0"/>
              <a:t>Click to add title</a:t>
            </a:r>
          </a:p>
        </p:txBody>
      </p:sp>
    </p:spTree>
    <p:extLst>
      <p:ext uri="{BB962C8B-B14F-4D97-AF65-F5344CB8AC3E}">
        <p14:creationId xmlns:p14="http://schemas.microsoft.com/office/powerpoint/2010/main" val="27438956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Growth Strategy">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43D11A1-D567-4DE9-AFD4-7A6BC7C300C1}"/>
              </a:ext>
            </a:extLst>
          </p:cNvPr>
          <p:cNvSpPr/>
          <p:nvPr userDrawn="1"/>
        </p:nvSpPr>
        <p:spPr>
          <a:xfrm>
            <a:off x="4483944" y="2406747"/>
            <a:ext cx="3200401" cy="1127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9" name="Rectangle 8">
            <a:extLst>
              <a:ext uri="{FF2B5EF4-FFF2-40B4-BE49-F238E27FC236}">
                <a16:creationId xmlns:a16="http://schemas.microsoft.com/office/drawing/2014/main" id="{21398470-6F00-41F0-B63E-42C03BC992F8}"/>
              </a:ext>
            </a:extLst>
          </p:cNvPr>
          <p:cNvSpPr/>
          <p:nvPr userDrawn="1"/>
        </p:nvSpPr>
        <p:spPr>
          <a:xfrm>
            <a:off x="4489659" y="2406748"/>
            <a:ext cx="3191933" cy="3185159"/>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1" name="Rectangle 10">
            <a:extLst>
              <a:ext uri="{FF2B5EF4-FFF2-40B4-BE49-F238E27FC236}">
                <a16:creationId xmlns:a16="http://schemas.microsoft.com/office/drawing/2014/main" id="{BF06A024-E68E-4F1C-887D-415804C89479}"/>
              </a:ext>
            </a:extLst>
          </p:cNvPr>
          <p:cNvSpPr/>
          <p:nvPr userDrawn="1"/>
        </p:nvSpPr>
        <p:spPr>
          <a:xfrm>
            <a:off x="8284843" y="2406747"/>
            <a:ext cx="3200401" cy="1127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3" name="Rectangle 12">
            <a:extLst>
              <a:ext uri="{FF2B5EF4-FFF2-40B4-BE49-F238E27FC236}">
                <a16:creationId xmlns:a16="http://schemas.microsoft.com/office/drawing/2014/main" id="{0B3C2448-350F-482F-92C0-4F1495265933}"/>
              </a:ext>
            </a:extLst>
          </p:cNvPr>
          <p:cNvSpPr/>
          <p:nvPr userDrawn="1"/>
        </p:nvSpPr>
        <p:spPr>
          <a:xfrm>
            <a:off x="8290558" y="2406748"/>
            <a:ext cx="3191933" cy="3185159"/>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6" name="Rectangle 25">
            <a:extLst>
              <a:ext uri="{FF2B5EF4-FFF2-40B4-BE49-F238E27FC236}">
                <a16:creationId xmlns:a16="http://schemas.microsoft.com/office/drawing/2014/main" id="{F1BFB613-F647-4C24-8072-6BA560C2CF35}"/>
              </a:ext>
            </a:extLst>
          </p:cNvPr>
          <p:cNvSpPr/>
          <p:nvPr userDrawn="1"/>
        </p:nvSpPr>
        <p:spPr>
          <a:xfrm rot="5400000">
            <a:off x="9766385" y="-1006534"/>
            <a:ext cx="972645" cy="392429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3" name="Date Placeholder 2">
            <a:extLst>
              <a:ext uri="{FF2B5EF4-FFF2-40B4-BE49-F238E27FC236}">
                <a16:creationId xmlns:a16="http://schemas.microsoft.com/office/drawing/2014/main" id="{CA52D8BE-09E0-4B54-871E-627BA3688E32}"/>
              </a:ext>
            </a:extLst>
          </p:cNvPr>
          <p:cNvSpPr>
            <a:spLocks noGrp="1"/>
          </p:cNvSpPr>
          <p:nvPr>
            <p:ph type="dt" sz="half" idx="10"/>
          </p:nvPr>
        </p:nvSpPr>
        <p:spPr/>
        <p:txBody>
          <a:bodyPr>
            <a:noAutofit/>
          </a:bodyPr>
          <a:lstStyle/>
          <a:p>
            <a:r>
              <a:rPr lang="en-US" dirty="0"/>
              <a:t>8/03/20XX</a:t>
            </a:r>
          </a:p>
        </p:txBody>
      </p:sp>
      <p:sp>
        <p:nvSpPr>
          <p:cNvPr id="4" name="Footer Placeholder 3">
            <a:extLst>
              <a:ext uri="{FF2B5EF4-FFF2-40B4-BE49-F238E27FC236}">
                <a16:creationId xmlns:a16="http://schemas.microsoft.com/office/drawing/2014/main" id="{30158535-C39C-4032-BC07-CC7DA7456E17}"/>
              </a:ext>
            </a:extLst>
          </p:cNvPr>
          <p:cNvSpPr>
            <a:spLocks noGrp="1"/>
          </p:cNvSpPr>
          <p:nvPr>
            <p:ph type="ftr" sz="quarter" idx="11"/>
          </p:nvPr>
        </p:nvSpPr>
        <p:spPr/>
        <p:txBody>
          <a:bodyPr>
            <a:noAutofit/>
          </a:bodyPr>
          <a:lstStyle/>
          <a:p>
            <a:r>
              <a:rPr lang="en-US" dirty="0"/>
              <a:t>PITCH DECK</a:t>
            </a:r>
          </a:p>
        </p:txBody>
      </p:sp>
      <p:sp>
        <p:nvSpPr>
          <p:cNvPr id="5" name="Slide Number Placeholder 4">
            <a:extLst>
              <a:ext uri="{FF2B5EF4-FFF2-40B4-BE49-F238E27FC236}">
                <a16:creationId xmlns:a16="http://schemas.microsoft.com/office/drawing/2014/main" id="{CE638FD9-7569-4F67-9902-EA32B7F93F68}"/>
              </a:ext>
            </a:extLst>
          </p:cNvPr>
          <p:cNvSpPr>
            <a:spLocks noGrp="1"/>
          </p:cNvSpPr>
          <p:nvPr>
            <p:ph type="sldNum" sz="quarter" idx="12"/>
          </p:nvPr>
        </p:nvSpPr>
        <p:spPr/>
        <p:txBody>
          <a:bodyPr>
            <a:noAutofit/>
          </a:bodyPr>
          <a:lstStyle/>
          <a:p>
            <a:fld id="{BF860B6F-2FE3-4DE6-9496-980E987E7466}" type="slidenum">
              <a:rPr lang="en-US" smtClean="0"/>
              <a:pPr/>
              <a:t>‹#›</a:t>
            </a:fld>
            <a:endParaRPr lang="en-US" dirty="0"/>
          </a:p>
        </p:txBody>
      </p:sp>
      <p:sp>
        <p:nvSpPr>
          <p:cNvPr id="7" name="Text Placeholder 10">
            <a:extLst>
              <a:ext uri="{FF2B5EF4-FFF2-40B4-BE49-F238E27FC236}">
                <a16:creationId xmlns:a16="http://schemas.microsoft.com/office/drawing/2014/main" id="{36849D09-65B8-4E5C-986A-AB5E3748D42E}"/>
              </a:ext>
            </a:extLst>
          </p:cNvPr>
          <p:cNvSpPr>
            <a:spLocks noGrp="1"/>
          </p:cNvSpPr>
          <p:nvPr>
            <p:ph type="body" sz="quarter" idx="16" hasCustomPrompt="1"/>
          </p:nvPr>
        </p:nvSpPr>
        <p:spPr>
          <a:xfrm>
            <a:off x="3181350" y="1221488"/>
            <a:ext cx="5829300" cy="537864"/>
          </a:xfrm>
          <a:prstGeom prst="rect">
            <a:avLst/>
          </a:prstGeom>
        </p:spPr>
        <p:txBody>
          <a:bodyPr anchor="t">
            <a:noAutofit/>
          </a:bodyPr>
          <a:lstStyle>
            <a:lvl1pPr marL="0" indent="0" algn="ctr">
              <a:lnSpc>
                <a:spcPct val="125000"/>
              </a:lnSpc>
              <a:spcBef>
                <a:spcPts val="0"/>
              </a:spcBef>
              <a:buNone/>
              <a:defRPr sz="2000" cap="none" spc="100" baseline="0">
                <a:solidFill>
                  <a:schemeClr val="tx1"/>
                </a:solidFill>
                <a:latin typeface="Seaford" panose="020B0502030303020204" pitchFamily="34" charset="0"/>
              </a:defRPr>
            </a:lvl1pPr>
          </a:lstStyle>
          <a:p>
            <a:pPr lvl="0"/>
            <a:r>
              <a:rPr lang="en-US"/>
              <a:t>Click to add text</a:t>
            </a:r>
          </a:p>
        </p:txBody>
      </p:sp>
      <p:sp>
        <p:nvSpPr>
          <p:cNvPr id="8" name="Rectangle 7">
            <a:extLst>
              <a:ext uri="{FF2B5EF4-FFF2-40B4-BE49-F238E27FC236}">
                <a16:creationId xmlns:a16="http://schemas.microsoft.com/office/drawing/2014/main" id="{23AC480B-19BB-48E2-8BEF-4AA0680D32DE}"/>
              </a:ext>
            </a:extLst>
          </p:cNvPr>
          <p:cNvSpPr/>
          <p:nvPr userDrawn="1"/>
        </p:nvSpPr>
        <p:spPr>
          <a:xfrm>
            <a:off x="691513" y="2406747"/>
            <a:ext cx="3200401" cy="1127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4" name="Rectangle 13">
            <a:extLst>
              <a:ext uri="{FF2B5EF4-FFF2-40B4-BE49-F238E27FC236}">
                <a16:creationId xmlns:a16="http://schemas.microsoft.com/office/drawing/2014/main" id="{82C09E39-FAAE-43BC-8BD6-08DC89C45F5B}"/>
              </a:ext>
            </a:extLst>
          </p:cNvPr>
          <p:cNvSpPr/>
          <p:nvPr userDrawn="1"/>
        </p:nvSpPr>
        <p:spPr>
          <a:xfrm>
            <a:off x="697228" y="2406748"/>
            <a:ext cx="3191933" cy="3185159"/>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9" name="Text Placeholder 10">
            <a:extLst>
              <a:ext uri="{FF2B5EF4-FFF2-40B4-BE49-F238E27FC236}">
                <a16:creationId xmlns:a16="http://schemas.microsoft.com/office/drawing/2014/main" id="{07156FBE-72BD-4A64-99F7-1ABAA272A0FA}"/>
              </a:ext>
            </a:extLst>
          </p:cNvPr>
          <p:cNvSpPr>
            <a:spLocks noGrp="1"/>
          </p:cNvSpPr>
          <p:nvPr>
            <p:ph type="body" sz="quarter" idx="17" hasCustomPrompt="1"/>
          </p:nvPr>
        </p:nvSpPr>
        <p:spPr>
          <a:xfrm>
            <a:off x="963928" y="2683198"/>
            <a:ext cx="2667000" cy="609180"/>
          </a:xfrm>
          <a:prstGeom prst="rect">
            <a:avLst/>
          </a:prstGeom>
        </p:spPr>
        <p:txBody>
          <a:bodyPr anchor="ctr">
            <a:noAutofit/>
          </a:bodyPr>
          <a:lstStyle>
            <a:lvl1pPr marL="0" indent="0" algn="ctr">
              <a:lnSpc>
                <a:spcPct val="80000"/>
              </a:lnSpc>
              <a:spcBef>
                <a:spcPts val="0"/>
              </a:spcBef>
              <a:buNone/>
              <a:defRPr sz="2000" cap="all" spc="100" baseline="0">
                <a:solidFill>
                  <a:schemeClr val="accent6"/>
                </a:solidFill>
                <a:latin typeface="+mj-lt"/>
              </a:defRPr>
            </a:lvl1pPr>
          </a:lstStyle>
          <a:p>
            <a:pPr lvl="0"/>
            <a:r>
              <a:rPr lang="en-US"/>
              <a:t>Click to add subtitle</a:t>
            </a:r>
          </a:p>
        </p:txBody>
      </p:sp>
      <p:sp>
        <p:nvSpPr>
          <p:cNvPr id="20" name="Text Placeholder 10">
            <a:extLst>
              <a:ext uri="{FF2B5EF4-FFF2-40B4-BE49-F238E27FC236}">
                <a16:creationId xmlns:a16="http://schemas.microsoft.com/office/drawing/2014/main" id="{0AEE629F-FF1D-44AE-B728-8EA70D72A35B}"/>
              </a:ext>
            </a:extLst>
          </p:cNvPr>
          <p:cNvSpPr>
            <a:spLocks noGrp="1"/>
          </p:cNvSpPr>
          <p:nvPr>
            <p:ph type="body" sz="quarter" idx="18" hasCustomPrompt="1"/>
          </p:nvPr>
        </p:nvSpPr>
        <p:spPr>
          <a:xfrm>
            <a:off x="4750644" y="2683198"/>
            <a:ext cx="2667000" cy="609180"/>
          </a:xfrm>
          <a:prstGeom prst="rect">
            <a:avLst/>
          </a:prstGeom>
        </p:spPr>
        <p:txBody>
          <a:bodyPr anchor="ctr">
            <a:noAutofit/>
          </a:bodyPr>
          <a:lstStyle>
            <a:lvl1pPr marL="0" indent="0" algn="ctr">
              <a:lnSpc>
                <a:spcPct val="80000"/>
              </a:lnSpc>
              <a:spcBef>
                <a:spcPts val="0"/>
              </a:spcBef>
              <a:buNone/>
              <a:defRPr sz="2000" cap="all" spc="100" baseline="0">
                <a:solidFill>
                  <a:schemeClr val="accent6"/>
                </a:solidFill>
                <a:latin typeface="+mj-lt"/>
              </a:defRPr>
            </a:lvl1pPr>
          </a:lstStyle>
          <a:p>
            <a:pPr lvl="0"/>
            <a:r>
              <a:rPr lang="en-US"/>
              <a:t>Click to add subtitle</a:t>
            </a:r>
          </a:p>
        </p:txBody>
      </p:sp>
      <p:sp>
        <p:nvSpPr>
          <p:cNvPr id="21" name="Text Placeholder 10">
            <a:extLst>
              <a:ext uri="{FF2B5EF4-FFF2-40B4-BE49-F238E27FC236}">
                <a16:creationId xmlns:a16="http://schemas.microsoft.com/office/drawing/2014/main" id="{5C4D74F9-C022-4D89-9C64-1A0A5FD3A6EC}"/>
              </a:ext>
            </a:extLst>
          </p:cNvPr>
          <p:cNvSpPr>
            <a:spLocks noGrp="1"/>
          </p:cNvSpPr>
          <p:nvPr>
            <p:ph type="body" sz="quarter" idx="19" hasCustomPrompt="1"/>
          </p:nvPr>
        </p:nvSpPr>
        <p:spPr>
          <a:xfrm>
            <a:off x="8551543" y="2683198"/>
            <a:ext cx="2667000" cy="609180"/>
          </a:xfrm>
          <a:prstGeom prst="rect">
            <a:avLst/>
          </a:prstGeom>
        </p:spPr>
        <p:txBody>
          <a:bodyPr anchor="ctr">
            <a:noAutofit/>
          </a:bodyPr>
          <a:lstStyle>
            <a:lvl1pPr marL="0" indent="0" algn="ctr">
              <a:lnSpc>
                <a:spcPct val="80000"/>
              </a:lnSpc>
              <a:spcBef>
                <a:spcPts val="0"/>
              </a:spcBef>
              <a:buNone/>
              <a:defRPr sz="2000" cap="all" spc="100" baseline="0">
                <a:solidFill>
                  <a:schemeClr val="accent6"/>
                </a:solidFill>
                <a:latin typeface="+mj-lt"/>
              </a:defRPr>
            </a:lvl1pPr>
          </a:lstStyle>
          <a:p>
            <a:pPr lvl="0"/>
            <a:r>
              <a:rPr lang="en-US"/>
              <a:t>Click to add subtitle</a:t>
            </a:r>
          </a:p>
        </p:txBody>
      </p:sp>
      <p:sp>
        <p:nvSpPr>
          <p:cNvPr id="22" name="Text Placeholder 10">
            <a:extLst>
              <a:ext uri="{FF2B5EF4-FFF2-40B4-BE49-F238E27FC236}">
                <a16:creationId xmlns:a16="http://schemas.microsoft.com/office/drawing/2014/main" id="{75D06BD1-5247-47AE-87C4-5720ED5AC7FC}"/>
              </a:ext>
            </a:extLst>
          </p:cNvPr>
          <p:cNvSpPr>
            <a:spLocks noGrp="1"/>
          </p:cNvSpPr>
          <p:nvPr>
            <p:ph type="body" sz="quarter" idx="20" hasCustomPrompt="1"/>
          </p:nvPr>
        </p:nvSpPr>
        <p:spPr>
          <a:xfrm>
            <a:off x="963928" y="3778623"/>
            <a:ext cx="2667000" cy="1558104"/>
          </a:xfrm>
          <a:prstGeom prst="rect">
            <a:avLst/>
          </a:prstGeom>
        </p:spPr>
        <p:txBody>
          <a:bodyPr anchor="t">
            <a:noAutofit/>
          </a:bodyPr>
          <a:lstStyle>
            <a:lvl1pPr marL="0" indent="0" algn="ctr">
              <a:lnSpc>
                <a:spcPct val="125000"/>
              </a:lnSpc>
              <a:spcBef>
                <a:spcPts val="0"/>
              </a:spcBef>
              <a:buNone/>
              <a:defRPr sz="1400" cap="none" spc="100" baseline="0">
                <a:solidFill>
                  <a:schemeClr val="tx1"/>
                </a:solidFill>
                <a:latin typeface="+mn-lt"/>
              </a:defRPr>
            </a:lvl1pPr>
          </a:lstStyle>
          <a:p>
            <a:pPr lvl="0"/>
            <a:r>
              <a:rPr lang="en-US"/>
              <a:t>Click to add text</a:t>
            </a:r>
          </a:p>
        </p:txBody>
      </p:sp>
      <p:sp>
        <p:nvSpPr>
          <p:cNvPr id="23" name="Text Placeholder 10">
            <a:extLst>
              <a:ext uri="{FF2B5EF4-FFF2-40B4-BE49-F238E27FC236}">
                <a16:creationId xmlns:a16="http://schemas.microsoft.com/office/drawing/2014/main" id="{FD3684C2-E9CD-4A2A-993D-ABF39BD30C21}"/>
              </a:ext>
            </a:extLst>
          </p:cNvPr>
          <p:cNvSpPr>
            <a:spLocks noGrp="1"/>
          </p:cNvSpPr>
          <p:nvPr>
            <p:ph type="body" sz="quarter" idx="21" hasCustomPrompt="1"/>
          </p:nvPr>
        </p:nvSpPr>
        <p:spPr>
          <a:xfrm>
            <a:off x="4750644" y="3778623"/>
            <a:ext cx="2667000" cy="1558104"/>
          </a:xfrm>
          <a:prstGeom prst="rect">
            <a:avLst/>
          </a:prstGeom>
        </p:spPr>
        <p:txBody>
          <a:bodyPr anchor="t">
            <a:noAutofit/>
          </a:bodyPr>
          <a:lstStyle>
            <a:lvl1pPr marL="0" indent="0" algn="ctr">
              <a:lnSpc>
                <a:spcPct val="125000"/>
              </a:lnSpc>
              <a:spcBef>
                <a:spcPts val="0"/>
              </a:spcBef>
              <a:buNone/>
              <a:defRPr sz="1400" cap="none" spc="100" baseline="0">
                <a:solidFill>
                  <a:schemeClr val="tx1"/>
                </a:solidFill>
                <a:latin typeface="+mn-lt"/>
              </a:defRPr>
            </a:lvl1pPr>
          </a:lstStyle>
          <a:p>
            <a:pPr lvl="0"/>
            <a:r>
              <a:rPr lang="en-US"/>
              <a:t>Click to add text</a:t>
            </a:r>
          </a:p>
        </p:txBody>
      </p:sp>
      <p:sp>
        <p:nvSpPr>
          <p:cNvPr id="24" name="Text Placeholder 10">
            <a:extLst>
              <a:ext uri="{FF2B5EF4-FFF2-40B4-BE49-F238E27FC236}">
                <a16:creationId xmlns:a16="http://schemas.microsoft.com/office/drawing/2014/main" id="{A960BEA5-C2B5-456D-8982-4C8A8E7EE686}"/>
              </a:ext>
            </a:extLst>
          </p:cNvPr>
          <p:cNvSpPr>
            <a:spLocks noGrp="1"/>
          </p:cNvSpPr>
          <p:nvPr>
            <p:ph type="body" sz="quarter" idx="22" hasCustomPrompt="1"/>
          </p:nvPr>
        </p:nvSpPr>
        <p:spPr>
          <a:xfrm>
            <a:off x="8551543" y="3778623"/>
            <a:ext cx="2667000" cy="1558104"/>
          </a:xfrm>
          <a:prstGeom prst="rect">
            <a:avLst/>
          </a:prstGeom>
        </p:spPr>
        <p:txBody>
          <a:bodyPr anchor="t">
            <a:noAutofit/>
          </a:bodyPr>
          <a:lstStyle>
            <a:lvl1pPr marL="0" indent="0" algn="ctr">
              <a:lnSpc>
                <a:spcPct val="125000"/>
              </a:lnSpc>
              <a:spcBef>
                <a:spcPts val="0"/>
              </a:spcBef>
              <a:buNone/>
              <a:defRPr sz="1400" cap="none" spc="100" baseline="0">
                <a:solidFill>
                  <a:schemeClr val="tx1"/>
                </a:solidFill>
                <a:latin typeface="+mn-lt"/>
              </a:defRPr>
            </a:lvl1pPr>
          </a:lstStyle>
          <a:p>
            <a:pPr lvl="0"/>
            <a:r>
              <a:rPr lang="en-US"/>
              <a:t>Click to add text</a:t>
            </a:r>
          </a:p>
        </p:txBody>
      </p:sp>
      <p:sp>
        <p:nvSpPr>
          <p:cNvPr id="10" name="Title 9">
            <a:extLst>
              <a:ext uri="{FF2B5EF4-FFF2-40B4-BE49-F238E27FC236}">
                <a16:creationId xmlns:a16="http://schemas.microsoft.com/office/drawing/2014/main" id="{8CDC00CA-B925-48D9-91B3-A79A59C280A1}"/>
              </a:ext>
            </a:extLst>
          </p:cNvPr>
          <p:cNvSpPr>
            <a:spLocks noGrp="1"/>
          </p:cNvSpPr>
          <p:nvPr>
            <p:ph type="title" hasCustomPrompt="1"/>
          </p:nvPr>
        </p:nvSpPr>
        <p:spPr>
          <a:xfrm>
            <a:off x="3181350" y="671807"/>
            <a:ext cx="5829300" cy="639192"/>
          </a:xfrm>
        </p:spPr>
        <p:txBody>
          <a:bodyPr/>
          <a:lstStyle>
            <a:lvl1pPr algn="ctr">
              <a:defRPr/>
            </a:lvl1pPr>
          </a:lstStyle>
          <a:p>
            <a:r>
              <a:rPr lang="en-US" dirty="0"/>
              <a:t>Click to add title</a:t>
            </a:r>
          </a:p>
        </p:txBody>
      </p:sp>
    </p:spTree>
    <p:extLst>
      <p:ext uri="{BB962C8B-B14F-4D97-AF65-F5344CB8AC3E}">
        <p14:creationId xmlns:p14="http://schemas.microsoft.com/office/powerpoint/2010/main" val="49746386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raction">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C336D74-17F7-4684-B610-18AB1682D138}"/>
              </a:ext>
            </a:extLst>
          </p:cNvPr>
          <p:cNvSpPr>
            <a:spLocks noGrp="1"/>
          </p:cNvSpPr>
          <p:nvPr>
            <p:ph type="dt" sz="half" idx="10"/>
          </p:nvPr>
        </p:nvSpPr>
        <p:spPr/>
        <p:txBody>
          <a:bodyPr>
            <a:noAutofit/>
          </a:bodyPr>
          <a:lstStyle/>
          <a:p>
            <a:r>
              <a:rPr lang="en-US" dirty="0"/>
              <a:t>8/03/20XX</a:t>
            </a:r>
          </a:p>
        </p:txBody>
      </p:sp>
      <p:sp>
        <p:nvSpPr>
          <p:cNvPr id="4" name="Footer Placeholder 3">
            <a:extLst>
              <a:ext uri="{FF2B5EF4-FFF2-40B4-BE49-F238E27FC236}">
                <a16:creationId xmlns:a16="http://schemas.microsoft.com/office/drawing/2014/main" id="{AB1FBB6F-A08B-41AD-8AD2-DC5AE674EE23}"/>
              </a:ext>
            </a:extLst>
          </p:cNvPr>
          <p:cNvSpPr>
            <a:spLocks noGrp="1"/>
          </p:cNvSpPr>
          <p:nvPr>
            <p:ph type="ftr" sz="quarter" idx="11"/>
          </p:nvPr>
        </p:nvSpPr>
        <p:spPr/>
        <p:txBody>
          <a:bodyPr>
            <a:noAutofit/>
          </a:bodyPr>
          <a:lstStyle/>
          <a:p>
            <a:r>
              <a:rPr lang="en-US" dirty="0"/>
              <a:t>PITCH DECK</a:t>
            </a:r>
          </a:p>
        </p:txBody>
      </p:sp>
      <p:sp>
        <p:nvSpPr>
          <p:cNvPr id="5" name="Slide Number Placeholder 4">
            <a:extLst>
              <a:ext uri="{FF2B5EF4-FFF2-40B4-BE49-F238E27FC236}">
                <a16:creationId xmlns:a16="http://schemas.microsoft.com/office/drawing/2014/main" id="{5BFA4285-BB73-4E13-BBDF-3F14D2AD95BA}"/>
              </a:ext>
            </a:extLst>
          </p:cNvPr>
          <p:cNvSpPr>
            <a:spLocks noGrp="1"/>
          </p:cNvSpPr>
          <p:nvPr>
            <p:ph type="sldNum" sz="quarter" idx="12"/>
          </p:nvPr>
        </p:nvSpPr>
        <p:spPr/>
        <p:txBody>
          <a:bodyPr>
            <a:noAutofit/>
          </a:bodyPr>
          <a:lstStyle/>
          <a:p>
            <a:fld id="{BF860B6F-2FE3-4DE6-9496-980E987E7466}" type="slidenum">
              <a:rPr lang="en-US" smtClean="0"/>
              <a:pPr/>
              <a:t>‹#›</a:t>
            </a:fld>
            <a:endParaRPr lang="en-US" dirty="0"/>
          </a:p>
        </p:txBody>
      </p:sp>
      <p:sp>
        <p:nvSpPr>
          <p:cNvPr id="8" name="Text Placeholder 10">
            <a:extLst>
              <a:ext uri="{FF2B5EF4-FFF2-40B4-BE49-F238E27FC236}">
                <a16:creationId xmlns:a16="http://schemas.microsoft.com/office/drawing/2014/main" id="{6F28238E-356F-43CD-AA8F-3BC1FA26B6E7}"/>
              </a:ext>
            </a:extLst>
          </p:cNvPr>
          <p:cNvSpPr>
            <a:spLocks noGrp="1"/>
          </p:cNvSpPr>
          <p:nvPr>
            <p:ph type="body" sz="quarter" idx="16" hasCustomPrompt="1"/>
          </p:nvPr>
        </p:nvSpPr>
        <p:spPr>
          <a:xfrm>
            <a:off x="827900" y="1172060"/>
            <a:ext cx="5829300" cy="537864"/>
          </a:xfrm>
          <a:prstGeom prst="rect">
            <a:avLst/>
          </a:prstGeom>
        </p:spPr>
        <p:txBody>
          <a:bodyPr anchor="t">
            <a:noAutofit/>
          </a:bodyPr>
          <a:lstStyle>
            <a:lvl1pPr marL="0" indent="0" algn="l">
              <a:lnSpc>
                <a:spcPct val="125000"/>
              </a:lnSpc>
              <a:spcBef>
                <a:spcPts val="0"/>
              </a:spcBef>
              <a:buNone/>
              <a:defRPr sz="2000" cap="none" spc="100" baseline="0">
                <a:solidFill>
                  <a:schemeClr val="tx1"/>
                </a:solidFill>
                <a:latin typeface="Seaford" panose="020B0502030303020204" pitchFamily="34" charset="0"/>
              </a:defRPr>
            </a:lvl1pPr>
          </a:lstStyle>
          <a:p>
            <a:pPr lvl="0"/>
            <a:r>
              <a:rPr lang="en-US"/>
              <a:t>Click to add text</a:t>
            </a:r>
          </a:p>
        </p:txBody>
      </p:sp>
      <p:sp>
        <p:nvSpPr>
          <p:cNvPr id="36" name="Text Placeholder 10">
            <a:extLst>
              <a:ext uri="{FF2B5EF4-FFF2-40B4-BE49-F238E27FC236}">
                <a16:creationId xmlns:a16="http://schemas.microsoft.com/office/drawing/2014/main" id="{050BF9B7-44D3-43B3-8650-0E38FB9F8025}"/>
              </a:ext>
            </a:extLst>
          </p:cNvPr>
          <p:cNvSpPr>
            <a:spLocks noGrp="1"/>
          </p:cNvSpPr>
          <p:nvPr>
            <p:ph type="body" sz="quarter" idx="25" hasCustomPrompt="1"/>
          </p:nvPr>
        </p:nvSpPr>
        <p:spPr>
          <a:xfrm>
            <a:off x="6785497" y="2172381"/>
            <a:ext cx="4487220" cy="448769"/>
          </a:xfrm>
          <a:prstGeom prst="rect">
            <a:avLst/>
          </a:prstGeom>
        </p:spPr>
        <p:txBody>
          <a:bodyPr>
            <a:noAutofit/>
          </a:bodyPr>
          <a:lstStyle>
            <a:lvl1pPr marL="0" indent="0" algn="ctr">
              <a:buNone/>
              <a:defRPr sz="1800" cap="none" spc="200" baseline="0">
                <a:solidFill>
                  <a:schemeClr val="tx2"/>
                </a:solidFill>
                <a:latin typeface="+mj-lt"/>
              </a:defRPr>
            </a:lvl1pPr>
          </a:lstStyle>
          <a:p>
            <a:pPr lvl="0"/>
            <a:r>
              <a:rPr lang="en-US"/>
              <a:t>Click to add title</a:t>
            </a:r>
          </a:p>
        </p:txBody>
      </p:sp>
      <p:sp>
        <p:nvSpPr>
          <p:cNvPr id="51" name="Text Placeholder 10">
            <a:extLst>
              <a:ext uri="{FF2B5EF4-FFF2-40B4-BE49-F238E27FC236}">
                <a16:creationId xmlns:a16="http://schemas.microsoft.com/office/drawing/2014/main" id="{00A34C87-263B-4C39-95B1-6A3E78FC480B}"/>
              </a:ext>
            </a:extLst>
          </p:cNvPr>
          <p:cNvSpPr>
            <a:spLocks noGrp="1"/>
          </p:cNvSpPr>
          <p:nvPr>
            <p:ph type="body" sz="quarter" idx="34" hasCustomPrompt="1"/>
          </p:nvPr>
        </p:nvSpPr>
        <p:spPr>
          <a:xfrm>
            <a:off x="910838" y="2172381"/>
            <a:ext cx="5007023" cy="448769"/>
          </a:xfrm>
          <a:prstGeom prst="rect">
            <a:avLst/>
          </a:prstGeom>
        </p:spPr>
        <p:txBody>
          <a:bodyPr>
            <a:noAutofit/>
          </a:bodyPr>
          <a:lstStyle>
            <a:lvl1pPr marL="0" indent="0" algn="ctr">
              <a:buNone/>
              <a:defRPr sz="1800" cap="none" spc="200" baseline="0">
                <a:solidFill>
                  <a:schemeClr val="tx2"/>
                </a:solidFill>
                <a:latin typeface="+mj-lt"/>
              </a:defRPr>
            </a:lvl1pPr>
          </a:lstStyle>
          <a:p>
            <a:pPr lvl="0"/>
            <a:r>
              <a:rPr lang="en-US"/>
              <a:t>Click to add title</a:t>
            </a:r>
          </a:p>
        </p:txBody>
      </p:sp>
      <p:sp>
        <p:nvSpPr>
          <p:cNvPr id="10" name="Content Placeholder 9">
            <a:extLst>
              <a:ext uri="{FF2B5EF4-FFF2-40B4-BE49-F238E27FC236}">
                <a16:creationId xmlns:a16="http://schemas.microsoft.com/office/drawing/2014/main" id="{38FDE5E1-CA4F-47D6-B408-560DFA59D301}"/>
              </a:ext>
            </a:extLst>
          </p:cNvPr>
          <p:cNvSpPr>
            <a:spLocks noGrp="1"/>
          </p:cNvSpPr>
          <p:nvPr>
            <p:ph sz="quarter" idx="37"/>
          </p:nvPr>
        </p:nvSpPr>
        <p:spPr>
          <a:xfrm>
            <a:off x="906463" y="2752724"/>
            <a:ext cx="5007022" cy="3292475"/>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3" name="Content Placeholder 9">
            <a:extLst>
              <a:ext uri="{FF2B5EF4-FFF2-40B4-BE49-F238E27FC236}">
                <a16:creationId xmlns:a16="http://schemas.microsoft.com/office/drawing/2014/main" id="{E8933B94-68E9-4F8A-95B3-C8A867B06FF5}"/>
              </a:ext>
            </a:extLst>
          </p:cNvPr>
          <p:cNvSpPr>
            <a:spLocks noGrp="1"/>
          </p:cNvSpPr>
          <p:nvPr>
            <p:ph sz="quarter" idx="38"/>
          </p:nvPr>
        </p:nvSpPr>
        <p:spPr>
          <a:xfrm>
            <a:off x="6785497" y="2747768"/>
            <a:ext cx="4500041" cy="3292475"/>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itle 10">
            <a:extLst>
              <a:ext uri="{FF2B5EF4-FFF2-40B4-BE49-F238E27FC236}">
                <a16:creationId xmlns:a16="http://schemas.microsoft.com/office/drawing/2014/main" id="{9997C22C-C02E-4D5D-866A-A163E2B47034}"/>
              </a:ext>
            </a:extLst>
          </p:cNvPr>
          <p:cNvSpPr>
            <a:spLocks noGrp="1"/>
          </p:cNvSpPr>
          <p:nvPr>
            <p:ph type="title" hasCustomPrompt="1"/>
          </p:nvPr>
        </p:nvSpPr>
        <p:spPr>
          <a:xfrm>
            <a:off x="827900" y="671808"/>
            <a:ext cx="5829300" cy="639192"/>
          </a:xfrm>
        </p:spPr>
        <p:txBody>
          <a:bodyPr/>
          <a:lstStyle>
            <a:lvl1pPr>
              <a:defRPr/>
            </a:lvl1pPr>
          </a:lstStyle>
          <a:p>
            <a:r>
              <a:rPr lang="en-US" dirty="0"/>
              <a:t>Click to add title</a:t>
            </a:r>
          </a:p>
        </p:txBody>
      </p:sp>
    </p:spTree>
    <p:extLst>
      <p:ext uri="{BB962C8B-B14F-4D97-AF65-F5344CB8AC3E}">
        <p14:creationId xmlns:p14="http://schemas.microsoft.com/office/powerpoint/2010/main" val="396785945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wo-Year Action Plan">
    <p:spTree>
      <p:nvGrpSpPr>
        <p:cNvPr id="1" name=""/>
        <p:cNvGrpSpPr/>
        <p:nvPr/>
      </p:nvGrpSpPr>
      <p:grpSpPr>
        <a:xfrm>
          <a:off x="0" y="0"/>
          <a:ext cx="0" cy="0"/>
          <a:chOff x="0" y="0"/>
          <a:chExt cx="0" cy="0"/>
        </a:xfrm>
      </p:grpSpPr>
      <p:sp>
        <p:nvSpPr>
          <p:cNvPr id="100" name="Rectangle 99">
            <a:extLst>
              <a:ext uri="{FF2B5EF4-FFF2-40B4-BE49-F238E27FC236}">
                <a16:creationId xmlns:a16="http://schemas.microsoft.com/office/drawing/2014/main" id="{9A6EC546-1FDF-48B1-BB0F-4069A4AF6B46}"/>
              </a:ext>
            </a:extLst>
          </p:cNvPr>
          <p:cNvSpPr/>
          <p:nvPr userDrawn="1"/>
        </p:nvSpPr>
        <p:spPr>
          <a:xfrm rot="5400000">
            <a:off x="1338026" y="-868210"/>
            <a:ext cx="972645" cy="3647654"/>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3" name="Date Placeholder 2">
            <a:extLst>
              <a:ext uri="{FF2B5EF4-FFF2-40B4-BE49-F238E27FC236}">
                <a16:creationId xmlns:a16="http://schemas.microsoft.com/office/drawing/2014/main" id="{8F8787A3-6FE4-43A8-B38B-0F6A2EF11D64}"/>
              </a:ext>
            </a:extLst>
          </p:cNvPr>
          <p:cNvSpPr>
            <a:spLocks noGrp="1"/>
          </p:cNvSpPr>
          <p:nvPr>
            <p:ph type="dt" sz="half" idx="10"/>
          </p:nvPr>
        </p:nvSpPr>
        <p:spPr/>
        <p:txBody>
          <a:bodyPr>
            <a:noAutofit/>
          </a:bodyPr>
          <a:lstStyle/>
          <a:p>
            <a:r>
              <a:rPr lang="en-US" dirty="0"/>
              <a:t>8/03/20XX</a:t>
            </a:r>
          </a:p>
        </p:txBody>
      </p:sp>
      <p:sp>
        <p:nvSpPr>
          <p:cNvPr id="4" name="Footer Placeholder 3">
            <a:extLst>
              <a:ext uri="{FF2B5EF4-FFF2-40B4-BE49-F238E27FC236}">
                <a16:creationId xmlns:a16="http://schemas.microsoft.com/office/drawing/2014/main" id="{D1DE0A1E-0F1E-4FFE-B209-3D9679190548}"/>
              </a:ext>
            </a:extLst>
          </p:cNvPr>
          <p:cNvSpPr>
            <a:spLocks noGrp="1"/>
          </p:cNvSpPr>
          <p:nvPr>
            <p:ph type="ftr" sz="quarter" idx="11"/>
          </p:nvPr>
        </p:nvSpPr>
        <p:spPr/>
        <p:txBody>
          <a:bodyPr>
            <a:noAutofit/>
          </a:bodyPr>
          <a:lstStyle/>
          <a:p>
            <a:r>
              <a:rPr lang="en-US" dirty="0"/>
              <a:t>PITCH DECK</a:t>
            </a:r>
          </a:p>
        </p:txBody>
      </p:sp>
      <p:sp>
        <p:nvSpPr>
          <p:cNvPr id="5" name="Slide Number Placeholder 4">
            <a:extLst>
              <a:ext uri="{FF2B5EF4-FFF2-40B4-BE49-F238E27FC236}">
                <a16:creationId xmlns:a16="http://schemas.microsoft.com/office/drawing/2014/main" id="{A8999867-6933-40F9-BEA0-F30FA6975498}"/>
              </a:ext>
            </a:extLst>
          </p:cNvPr>
          <p:cNvSpPr>
            <a:spLocks noGrp="1"/>
          </p:cNvSpPr>
          <p:nvPr>
            <p:ph type="sldNum" sz="quarter" idx="12"/>
          </p:nvPr>
        </p:nvSpPr>
        <p:spPr/>
        <p:txBody>
          <a:bodyPr>
            <a:noAutofit/>
          </a:bodyPr>
          <a:lstStyle/>
          <a:p>
            <a:fld id="{BF860B6F-2FE3-4DE6-9496-980E987E7466}" type="slidenum">
              <a:rPr lang="en-US" smtClean="0"/>
              <a:pPr/>
              <a:t>‹#›</a:t>
            </a:fld>
            <a:endParaRPr lang="en-US" dirty="0"/>
          </a:p>
        </p:txBody>
      </p:sp>
      <p:sp>
        <p:nvSpPr>
          <p:cNvPr id="16" name="Text Placeholder 14">
            <a:extLst>
              <a:ext uri="{FF2B5EF4-FFF2-40B4-BE49-F238E27FC236}">
                <a16:creationId xmlns:a16="http://schemas.microsoft.com/office/drawing/2014/main" id="{00E72126-EBC8-4AA7-AA53-38A15FDEC6E3}"/>
              </a:ext>
            </a:extLst>
          </p:cNvPr>
          <p:cNvSpPr>
            <a:spLocks noGrp="1"/>
          </p:cNvSpPr>
          <p:nvPr>
            <p:ph type="body" sz="quarter" idx="17" hasCustomPrompt="1"/>
          </p:nvPr>
        </p:nvSpPr>
        <p:spPr>
          <a:xfrm>
            <a:off x="1712346" y="3170170"/>
            <a:ext cx="495300" cy="652276"/>
          </a:xfrm>
          <a:prstGeom prst="rect">
            <a:avLst/>
          </a:prstGeom>
        </p:spPr>
        <p:txBody>
          <a:bodyPr>
            <a:noAutofit/>
          </a:bodyPr>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a:r>
              <a:rPr lang="en-US"/>
              <a:t>Click to add text</a:t>
            </a:r>
          </a:p>
        </p:txBody>
      </p:sp>
      <p:sp>
        <p:nvSpPr>
          <p:cNvPr id="17" name="Text Placeholder 14">
            <a:extLst>
              <a:ext uri="{FF2B5EF4-FFF2-40B4-BE49-F238E27FC236}">
                <a16:creationId xmlns:a16="http://schemas.microsoft.com/office/drawing/2014/main" id="{C44CA5E4-4215-49A0-86F5-2C4847D87E61}"/>
              </a:ext>
            </a:extLst>
          </p:cNvPr>
          <p:cNvSpPr>
            <a:spLocks noGrp="1"/>
          </p:cNvSpPr>
          <p:nvPr>
            <p:ph type="body" sz="quarter" idx="18" hasCustomPrompt="1"/>
          </p:nvPr>
        </p:nvSpPr>
        <p:spPr>
          <a:xfrm>
            <a:off x="2501761" y="3170170"/>
            <a:ext cx="495300" cy="652276"/>
          </a:xfrm>
          <a:prstGeom prst="rect">
            <a:avLst/>
          </a:prstGeom>
        </p:spPr>
        <p:txBody>
          <a:bodyPr>
            <a:noAutofit/>
          </a:bodyPr>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a:r>
              <a:rPr lang="en-US"/>
              <a:t>Click to add text</a:t>
            </a:r>
          </a:p>
        </p:txBody>
      </p:sp>
      <p:sp>
        <p:nvSpPr>
          <p:cNvPr id="18" name="Text Placeholder 14">
            <a:extLst>
              <a:ext uri="{FF2B5EF4-FFF2-40B4-BE49-F238E27FC236}">
                <a16:creationId xmlns:a16="http://schemas.microsoft.com/office/drawing/2014/main" id="{735C1917-DDF3-4A5B-AEB9-E0FBD98EC516}"/>
              </a:ext>
            </a:extLst>
          </p:cNvPr>
          <p:cNvSpPr>
            <a:spLocks noGrp="1"/>
          </p:cNvSpPr>
          <p:nvPr>
            <p:ph type="body" sz="quarter" idx="19" hasCustomPrompt="1"/>
          </p:nvPr>
        </p:nvSpPr>
        <p:spPr>
          <a:xfrm>
            <a:off x="3291176" y="3170170"/>
            <a:ext cx="495300" cy="652276"/>
          </a:xfrm>
          <a:prstGeom prst="rect">
            <a:avLst/>
          </a:prstGeom>
        </p:spPr>
        <p:txBody>
          <a:bodyPr>
            <a:noAutofit/>
          </a:bodyPr>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a:r>
              <a:rPr lang="en-US"/>
              <a:t>Click to add text</a:t>
            </a:r>
          </a:p>
        </p:txBody>
      </p:sp>
      <p:sp>
        <p:nvSpPr>
          <p:cNvPr id="19" name="Text Placeholder 14">
            <a:extLst>
              <a:ext uri="{FF2B5EF4-FFF2-40B4-BE49-F238E27FC236}">
                <a16:creationId xmlns:a16="http://schemas.microsoft.com/office/drawing/2014/main" id="{D0FF36A3-BF35-4A36-ADAB-547CA8CAED9F}"/>
              </a:ext>
            </a:extLst>
          </p:cNvPr>
          <p:cNvSpPr>
            <a:spLocks noGrp="1"/>
          </p:cNvSpPr>
          <p:nvPr>
            <p:ph type="body" sz="quarter" idx="20" hasCustomPrompt="1"/>
          </p:nvPr>
        </p:nvSpPr>
        <p:spPr>
          <a:xfrm>
            <a:off x="4080591" y="3170170"/>
            <a:ext cx="495300" cy="652276"/>
          </a:xfrm>
          <a:prstGeom prst="rect">
            <a:avLst/>
          </a:prstGeom>
        </p:spPr>
        <p:txBody>
          <a:bodyPr>
            <a:noAutofit/>
          </a:bodyPr>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a:r>
              <a:rPr lang="en-US"/>
              <a:t>Click to add text</a:t>
            </a:r>
          </a:p>
        </p:txBody>
      </p:sp>
      <p:sp>
        <p:nvSpPr>
          <p:cNvPr id="20" name="Text Placeholder 14">
            <a:extLst>
              <a:ext uri="{FF2B5EF4-FFF2-40B4-BE49-F238E27FC236}">
                <a16:creationId xmlns:a16="http://schemas.microsoft.com/office/drawing/2014/main" id="{3BE85149-0E6D-4CDC-82B6-EF6894D9C904}"/>
              </a:ext>
            </a:extLst>
          </p:cNvPr>
          <p:cNvSpPr>
            <a:spLocks noGrp="1"/>
          </p:cNvSpPr>
          <p:nvPr>
            <p:ph type="body" sz="quarter" idx="21" hasCustomPrompt="1"/>
          </p:nvPr>
        </p:nvSpPr>
        <p:spPr>
          <a:xfrm>
            <a:off x="4810807" y="3170170"/>
            <a:ext cx="615310" cy="652276"/>
          </a:xfrm>
          <a:prstGeom prst="rect">
            <a:avLst/>
          </a:prstGeom>
        </p:spPr>
        <p:txBody>
          <a:bodyPr>
            <a:noAutofit/>
          </a:bodyPr>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a:r>
              <a:rPr lang="en-US"/>
              <a:t>Click to add text</a:t>
            </a:r>
          </a:p>
        </p:txBody>
      </p:sp>
      <p:sp>
        <p:nvSpPr>
          <p:cNvPr id="21" name="Text Placeholder 14">
            <a:extLst>
              <a:ext uri="{FF2B5EF4-FFF2-40B4-BE49-F238E27FC236}">
                <a16:creationId xmlns:a16="http://schemas.microsoft.com/office/drawing/2014/main" id="{66E8B6B5-41D1-4EC9-84EF-1989A504B7D6}"/>
              </a:ext>
            </a:extLst>
          </p:cNvPr>
          <p:cNvSpPr>
            <a:spLocks noGrp="1"/>
          </p:cNvSpPr>
          <p:nvPr>
            <p:ph type="body" sz="quarter" idx="22" hasCustomPrompt="1"/>
          </p:nvPr>
        </p:nvSpPr>
        <p:spPr>
          <a:xfrm>
            <a:off x="5659421" y="3170170"/>
            <a:ext cx="495300" cy="652276"/>
          </a:xfrm>
          <a:prstGeom prst="rect">
            <a:avLst/>
          </a:prstGeom>
        </p:spPr>
        <p:txBody>
          <a:bodyPr>
            <a:noAutofit/>
          </a:bodyPr>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a:r>
              <a:rPr lang="en-US"/>
              <a:t>Click to add text</a:t>
            </a:r>
          </a:p>
        </p:txBody>
      </p:sp>
      <p:sp>
        <p:nvSpPr>
          <p:cNvPr id="22" name="Text Placeholder 14">
            <a:extLst>
              <a:ext uri="{FF2B5EF4-FFF2-40B4-BE49-F238E27FC236}">
                <a16:creationId xmlns:a16="http://schemas.microsoft.com/office/drawing/2014/main" id="{0F13F401-A13F-4EF3-88FC-D517D7F7BA55}"/>
              </a:ext>
            </a:extLst>
          </p:cNvPr>
          <p:cNvSpPr>
            <a:spLocks noGrp="1"/>
          </p:cNvSpPr>
          <p:nvPr>
            <p:ph type="body" sz="quarter" idx="23" hasCustomPrompt="1"/>
          </p:nvPr>
        </p:nvSpPr>
        <p:spPr>
          <a:xfrm>
            <a:off x="6448836" y="3170170"/>
            <a:ext cx="495300" cy="652276"/>
          </a:xfrm>
          <a:prstGeom prst="rect">
            <a:avLst/>
          </a:prstGeom>
        </p:spPr>
        <p:txBody>
          <a:bodyPr>
            <a:noAutofit/>
          </a:bodyPr>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a:r>
              <a:rPr lang="en-US"/>
              <a:t>Click to add text</a:t>
            </a:r>
          </a:p>
        </p:txBody>
      </p:sp>
      <p:sp>
        <p:nvSpPr>
          <p:cNvPr id="23" name="Text Placeholder 14">
            <a:extLst>
              <a:ext uri="{FF2B5EF4-FFF2-40B4-BE49-F238E27FC236}">
                <a16:creationId xmlns:a16="http://schemas.microsoft.com/office/drawing/2014/main" id="{94639D5D-D529-4EF5-9EF8-8C9B3715A28E}"/>
              </a:ext>
            </a:extLst>
          </p:cNvPr>
          <p:cNvSpPr>
            <a:spLocks noGrp="1"/>
          </p:cNvSpPr>
          <p:nvPr>
            <p:ph type="body" sz="quarter" idx="24" hasCustomPrompt="1"/>
          </p:nvPr>
        </p:nvSpPr>
        <p:spPr>
          <a:xfrm>
            <a:off x="7238251" y="3170170"/>
            <a:ext cx="495300" cy="652276"/>
          </a:xfrm>
          <a:prstGeom prst="rect">
            <a:avLst/>
          </a:prstGeom>
        </p:spPr>
        <p:txBody>
          <a:bodyPr>
            <a:noAutofit/>
          </a:bodyPr>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a:r>
              <a:rPr lang="en-US"/>
              <a:t>Click to add text</a:t>
            </a:r>
          </a:p>
        </p:txBody>
      </p:sp>
      <p:sp>
        <p:nvSpPr>
          <p:cNvPr id="24" name="Text Placeholder 14">
            <a:extLst>
              <a:ext uri="{FF2B5EF4-FFF2-40B4-BE49-F238E27FC236}">
                <a16:creationId xmlns:a16="http://schemas.microsoft.com/office/drawing/2014/main" id="{45E22B01-C64B-4A03-9118-68BCAECC32FA}"/>
              </a:ext>
            </a:extLst>
          </p:cNvPr>
          <p:cNvSpPr>
            <a:spLocks noGrp="1"/>
          </p:cNvSpPr>
          <p:nvPr>
            <p:ph type="body" sz="quarter" idx="25" hasCustomPrompt="1"/>
          </p:nvPr>
        </p:nvSpPr>
        <p:spPr>
          <a:xfrm>
            <a:off x="8027666" y="3170170"/>
            <a:ext cx="495300" cy="652276"/>
          </a:xfrm>
          <a:prstGeom prst="rect">
            <a:avLst/>
          </a:prstGeom>
        </p:spPr>
        <p:txBody>
          <a:bodyPr>
            <a:noAutofit/>
          </a:bodyPr>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a:r>
              <a:rPr lang="en-US"/>
              <a:t>Click to add text</a:t>
            </a:r>
          </a:p>
        </p:txBody>
      </p:sp>
      <p:sp>
        <p:nvSpPr>
          <p:cNvPr id="25" name="Text Placeholder 14">
            <a:extLst>
              <a:ext uri="{FF2B5EF4-FFF2-40B4-BE49-F238E27FC236}">
                <a16:creationId xmlns:a16="http://schemas.microsoft.com/office/drawing/2014/main" id="{04BA50FF-5CC3-4F90-9AA6-5942DF634BAB}"/>
              </a:ext>
            </a:extLst>
          </p:cNvPr>
          <p:cNvSpPr>
            <a:spLocks noGrp="1"/>
          </p:cNvSpPr>
          <p:nvPr>
            <p:ph type="body" sz="quarter" idx="26" hasCustomPrompt="1"/>
          </p:nvPr>
        </p:nvSpPr>
        <p:spPr>
          <a:xfrm>
            <a:off x="8817081" y="3170170"/>
            <a:ext cx="495300" cy="652276"/>
          </a:xfrm>
          <a:prstGeom prst="rect">
            <a:avLst/>
          </a:prstGeom>
        </p:spPr>
        <p:txBody>
          <a:bodyPr>
            <a:noAutofit/>
          </a:bodyPr>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a:r>
              <a:rPr lang="en-US"/>
              <a:t>Click to add text</a:t>
            </a:r>
          </a:p>
        </p:txBody>
      </p:sp>
      <p:sp>
        <p:nvSpPr>
          <p:cNvPr id="26" name="Text Placeholder 14">
            <a:extLst>
              <a:ext uri="{FF2B5EF4-FFF2-40B4-BE49-F238E27FC236}">
                <a16:creationId xmlns:a16="http://schemas.microsoft.com/office/drawing/2014/main" id="{5B3EEE7C-67C5-49ED-A602-F8E162B21AA6}"/>
              </a:ext>
            </a:extLst>
          </p:cNvPr>
          <p:cNvSpPr>
            <a:spLocks noGrp="1"/>
          </p:cNvSpPr>
          <p:nvPr>
            <p:ph type="body" sz="quarter" idx="27" hasCustomPrompt="1"/>
          </p:nvPr>
        </p:nvSpPr>
        <p:spPr>
          <a:xfrm>
            <a:off x="9606496" y="3170170"/>
            <a:ext cx="495300" cy="652276"/>
          </a:xfrm>
          <a:prstGeom prst="rect">
            <a:avLst/>
          </a:prstGeom>
        </p:spPr>
        <p:txBody>
          <a:bodyPr>
            <a:noAutofit/>
          </a:bodyPr>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a:r>
              <a:rPr lang="en-US"/>
              <a:t>Click to add text</a:t>
            </a:r>
          </a:p>
        </p:txBody>
      </p:sp>
      <p:sp>
        <p:nvSpPr>
          <p:cNvPr id="27" name="Text Placeholder 14">
            <a:extLst>
              <a:ext uri="{FF2B5EF4-FFF2-40B4-BE49-F238E27FC236}">
                <a16:creationId xmlns:a16="http://schemas.microsoft.com/office/drawing/2014/main" id="{EE91B34F-5506-49A1-8594-9259C64066FA}"/>
              </a:ext>
            </a:extLst>
          </p:cNvPr>
          <p:cNvSpPr>
            <a:spLocks noGrp="1"/>
          </p:cNvSpPr>
          <p:nvPr>
            <p:ph type="body" sz="quarter" idx="28" hasCustomPrompt="1"/>
          </p:nvPr>
        </p:nvSpPr>
        <p:spPr>
          <a:xfrm>
            <a:off x="10395907" y="3170170"/>
            <a:ext cx="495300" cy="652276"/>
          </a:xfrm>
          <a:prstGeom prst="rect">
            <a:avLst/>
          </a:prstGeom>
        </p:spPr>
        <p:txBody>
          <a:bodyPr>
            <a:noAutofit/>
          </a:bodyPr>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a:r>
              <a:rPr lang="en-US"/>
              <a:t>Click to add text</a:t>
            </a:r>
          </a:p>
        </p:txBody>
      </p:sp>
      <p:sp>
        <p:nvSpPr>
          <p:cNvPr id="28" name="Text Placeholder 14">
            <a:extLst>
              <a:ext uri="{FF2B5EF4-FFF2-40B4-BE49-F238E27FC236}">
                <a16:creationId xmlns:a16="http://schemas.microsoft.com/office/drawing/2014/main" id="{6A7D7592-A438-4BE7-82A5-188EF3B7021B}"/>
              </a:ext>
            </a:extLst>
          </p:cNvPr>
          <p:cNvSpPr>
            <a:spLocks noGrp="1"/>
          </p:cNvSpPr>
          <p:nvPr>
            <p:ph type="body" sz="quarter" idx="29" hasCustomPrompt="1"/>
          </p:nvPr>
        </p:nvSpPr>
        <p:spPr>
          <a:xfrm>
            <a:off x="1712346" y="4871997"/>
            <a:ext cx="495300" cy="652272"/>
          </a:xfrm>
          <a:prstGeom prst="rect">
            <a:avLst/>
          </a:prstGeom>
        </p:spPr>
        <p:txBody>
          <a:bodyPr>
            <a:noAutofit/>
          </a:bodyPr>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a:r>
              <a:rPr lang="en-US"/>
              <a:t>Click to add text</a:t>
            </a:r>
          </a:p>
        </p:txBody>
      </p:sp>
      <p:sp>
        <p:nvSpPr>
          <p:cNvPr id="29" name="Text Placeholder 14">
            <a:extLst>
              <a:ext uri="{FF2B5EF4-FFF2-40B4-BE49-F238E27FC236}">
                <a16:creationId xmlns:a16="http://schemas.microsoft.com/office/drawing/2014/main" id="{70F1DE9A-9607-4D77-B1CA-EA7A15A4CACA}"/>
              </a:ext>
            </a:extLst>
          </p:cNvPr>
          <p:cNvSpPr>
            <a:spLocks noGrp="1"/>
          </p:cNvSpPr>
          <p:nvPr>
            <p:ph type="body" sz="quarter" idx="30" hasCustomPrompt="1"/>
          </p:nvPr>
        </p:nvSpPr>
        <p:spPr>
          <a:xfrm>
            <a:off x="2501761" y="4871997"/>
            <a:ext cx="495300" cy="652272"/>
          </a:xfrm>
          <a:prstGeom prst="rect">
            <a:avLst/>
          </a:prstGeom>
        </p:spPr>
        <p:txBody>
          <a:bodyPr>
            <a:noAutofit/>
          </a:bodyPr>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a:r>
              <a:rPr lang="en-US"/>
              <a:t>Click to add text</a:t>
            </a:r>
          </a:p>
        </p:txBody>
      </p:sp>
      <p:sp>
        <p:nvSpPr>
          <p:cNvPr id="30" name="Text Placeholder 14">
            <a:extLst>
              <a:ext uri="{FF2B5EF4-FFF2-40B4-BE49-F238E27FC236}">
                <a16:creationId xmlns:a16="http://schemas.microsoft.com/office/drawing/2014/main" id="{FE726AB2-7D79-4CF4-ACA3-327A065CAA16}"/>
              </a:ext>
            </a:extLst>
          </p:cNvPr>
          <p:cNvSpPr>
            <a:spLocks noGrp="1"/>
          </p:cNvSpPr>
          <p:nvPr>
            <p:ph type="body" sz="quarter" idx="31" hasCustomPrompt="1"/>
          </p:nvPr>
        </p:nvSpPr>
        <p:spPr>
          <a:xfrm>
            <a:off x="3291176" y="4871997"/>
            <a:ext cx="495300" cy="652272"/>
          </a:xfrm>
          <a:prstGeom prst="rect">
            <a:avLst/>
          </a:prstGeom>
        </p:spPr>
        <p:txBody>
          <a:bodyPr>
            <a:noAutofit/>
          </a:bodyPr>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a:r>
              <a:rPr lang="en-US"/>
              <a:t>Click to add text</a:t>
            </a:r>
          </a:p>
        </p:txBody>
      </p:sp>
      <p:sp>
        <p:nvSpPr>
          <p:cNvPr id="31" name="Text Placeholder 14">
            <a:extLst>
              <a:ext uri="{FF2B5EF4-FFF2-40B4-BE49-F238E27FC236}">
                <a16:creationId xmlns:a16="http://schemas.microsoft.com/office/drawing/2014/main" id="{07991841-3C5D-4E23-ACEF-AC0C7BA2866F}"/>
              </a:ext>
            </a:extLst>
          </p:cNvPr>
          <p:cNvSpPr>
            <a:spLocks noGrp="1"/>
          </p:cNvSpPr>
          <p:nvPr>
            <p:ph type="body" sz="quarter" idx="32" hasCustomPrompt="1"/>
          </p:nvPr>
        </p:nvSpPr>
        <p:spPr>
          <a:xfrm>
            <a:off x="4080591" y="4871997"/>
            <a:ext cx="495300" cy="652272"/>
          </a:xfrm>
          <a:prstGeom prst="rect">
            <a:avLst/>
          </a:prstGeom>
        </p:spPr>
        <p:txBody>
          <a:bodyPr>
            <a:noAutofit/>
          </a:bodyPr>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a:r>
              <a:rPr lang="en-US"/>
              <a:t>Click to add text</a:t>
            </a:r>
          </a:p>
        </p:txBody>
      </p:sp>
      <p:sp>
        <p:nvSpPr>
          <p:cNvPr id="32" name="Text Placeholder 14">
            <a:extLst>
              <a:ext uri="{FF2B5EF4-FFF2-40B4-BE49-F238E27FC236}">
                <a16:creationId xmlns:a16="http://schemas.microsoft.com/office/drawing/2014/main" id="{E827F407-DC92-4E39-85F3-56B3405B23A9}"/>
              </a:ext>
            </a:extLst>
          </p:cNvPr>
          <p:cNvSpPr>
            <a:spLocks noGrp="1"/>
          </p:cNvSpPr>
          <p:nvPr>
            <p:ph type="body" sz="quarter" idx="33" hasCustomPrompt="1"/>
          </p:nvPr>
        </p:nvSpPr>
        <p:spPr>
          <a:xfrm>
            <a:off x="4810807" y="4871997"/>
            <a:ext cx="615310" cy="652272"/>
          </a:xfrm>
          <a:prstGeom prst="rect">
            <a:avLst/>
          </a:prstGeom>
        </p:spPr>
        <p:txBody>
          <a:bodyPr>
            <a:noAutofit/>
          </a:bodyPr>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a:r>
              <a:rPr lang="en-US"/>
              <a:t>Click to add text</a:t>
            </a:r>
          </a:p>
        </p:txBody>
      </p:sp>
      <p:sp>
        <p:nvSpPr>
          <p:cNvPr id="33" name="Text Placeholder 14">
            <a:extLst>
              <a:ext uri="{FF2B5EF4-FFF2-40B4-BE49-F238E27FC236}">
                <a16:creationId xmlns:a16="http://schemas.microsoft.com/office/drawing/2014/main" id="{ADBEC4B1-A92B-4923-B3C2-44570B971C86}"/>
              </a:ext>
            </a:extLst>
          </p:cNvPr>
          <p:cNvSpPr>
            <a:spLocks noGrp="1"/>
          </p:cNvSpPr>
          <p:nvPr>
            <p:ph type="body" sz="quarter" idx="34" hasCustomPrompt="1"/>
          </p:nvPr>
        </p:nvSpPr>
        <p:spPr>
          <a:xfrm>
            <a:off x="5659421" y="4871997"/>
            <a:ext cx="495300" cy="652272"/>
          </a:xfrm>
          <a:prstGeom prst="rect">
            <a:avLst/>
          </a:prstGeom>
        </p:spPr>
        <p:txBody>
          <a:bodyPr>
            <a:noAutofit/>
          </a:bodyPr>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a:r>
              <a:rPr lang="en-US"/>
              <a:t>Click to add text</a:t>
            </a:r>
          </a:p>
        </p:txBody>
      </p:sp>
      <p:sp>
        <p:nvSpPr>
          <p:cNvPr id="34" name="Text Placeholder 14">
            <a:extLst>
              <a:ext uri="{FF2B5EF4-FFF2-40B4-BE49-F238E27FC236}">
                <a16:creationId xmlns:a16="http://schemas.microsoft.com/office/drawing/2014/main" id="{32CD6E05-4E76-4ADF-9FC8-4321B2B9600C}"/>
              </a:ext>
            </a:extLst>
          </p:cNvPr>
          <p:cNvSpPr>
            <a:spLocks noGrp="1"/>
          </p:cNvSpPr>
          <p:nvPr>
            <p:ph type="body" sz="quarter" idx="35" hasCustomPrompt="1"/>
          </p:nvPr>
        </p:nvSpPr>
        <p:spPr>
          <a:xfrm>
            <a:off x="6448836" y="4871997"/>
            <a:ext cx="495300" cy="652272"/>
          </a:xfrm>
          <a:prstGeom prst="rect">
            <a:avLst/>
          </a:prstGeom>
        </p:spPr>
        <p:txBody>
          <a:bodyPr>
            <a:noAutofit/>
          </a:bodyPr>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a:r>
              <a:rPr lang="en-US"/>
              <a:t>Click to add text</a:t>
            </a:r>
          </a:p>
        </p:txBody>
      </p:sp>
      <p:sp>
        <p:nvSpPr>
          <p:cNvPr id="35" name="Text Placeholder 14">
            <a:extLst>
              <a:ext uri="{FF2B5EF4-FFF2-40B4-BE49-F238E27FC236}">
                <a16:creationId xmlns:a16="http://schemas.microsoft.com/office/drawing/2014/main" id="{3D40BE94-38F8-48B0-9A42-DA1A41975046}"/>
              </a:ext>
            </a:extLst>
          </p:cNvPr>
          <p:cNvSpPr>
            <a:spLocks noGrp="1"/>
          </p:cNvSpPr>
          <p:nvPr>
            <p:ph type="body" sz="quarter" idx="36" hasCustomPrompt="1"/>
          </p:nvPr>
        </p:nvSpPr>
        <p:spPr>
          <a:xfrm>
            <a:off x="7238251" y="4871997"/>
            <a:ext cx="495300" cy="652272"/>
          </a:xfrm>
          <a:prstGeom prst="rect">
            <a:avLst/>
          </a:prstGeom>
        </p:spPr>
        <p:txBody>
          <a:bodyPr>
            <a:noAutofit/>
          </a:bodyPr>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a:r>
              <a:rPr lang="en-US"/>
              <a:t>Click to add text</a:t>
            </a:r>
          </a:p>
        </p:txBody>
      </p:sp>
      <p:sp>
        <p:nvSpPr>
          <p:cNvPr id="36" name="Text Placeholder 14">
            <a:extLst>
              <a:ext uri="{FF2B5EF4-FFF2-40B4-BE49-F238E27FC236}">
                <a16:creationId xmlns:a16="http://schemas.microsoft.com/office/drawing/2014/main" id="{CCFECD0B-5901-4EBC-92AA-3DE8CD1132DF}"/>
              </a:ext>
            </a:extLst>
          </p:cNvPr>
          <p:cNvSpPr>
            <a:spLocks noGrp="1"/>
          </p:cNvSpPr>
          <p:nvPr>
            <p:ph type="body" sz="quarter" idx="37" hasCustomPrompt="1"/>
          </p:nvPr>
        </p:nvSpPr>
        <p:spPr>
          <a:xfrm>
            <a:off x="8027666" y="4871997"/>
            <a:ext cx="495300" cy="652272"/>
          </a:xfrm>
          <a:prstGeom prst="rect">
            <a:avLst/>
          </a:prstGeom>
        </p:spPr>
        <p:txBody>
          <a:bodyPr>
            <a:noAutofit/>
          </a:bodyPr>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a:r>
              <a:rPr lang="en-US"/>
              <a:t>Click to add text</a:t>
            </a:r>
          </a:p>
        </p:txBody>
      </p:sp>
      <p:sp>
        <p:nvSpPr>
          <p:cNvPr id="37" name="Text Placeholder 14">
            <a:extLst>
              <a:ext uri="{FF2B5EF4-FFF2-40B4-BE49-F238E27FC236}">
                <a16:creationId xmlns:a16="http://schemas.microsoft.com/office/drawing/2014/main" id="{B173BBB1-992E-4C62-B6EF-38E5859DA795}"/>
              </a:ext>
            </a:extLst>
          </p:cNvPr>
          <p:cNvSpPr>
            <a:spLocks noGrp="1"/>
          </p:cNvSpPr>
          <p:nvPr>
            <p:ph type="body" sz="quarter" idx="38" hasCustomPrompt="1"/>
          </p:nvPr>
        </p:nvSpPr>
        <p:spPr>
          <a:xfrm>
            <a:off x="8817081" y="4871997"/>
            <a:ext cx="495300" cy="652272"/>
          </a:xfrm>
          <a:prstGeom prst="rect">
            <a:avLst/>
          </a:prstGeom>
        </p:spPr>
        <p:txBody>
          <a:bodyPr>
            <a:noAutofit/>
          </a:bodyPr>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a:r>
              <a:rPr lang="en-US"/>
              <a:t>Click to add text</a:t>
            </a:r>
          </a:p>
        </p:txBody>
      </p:sp>
      <p:sp>
        <p:nvSpPr>
          <p:cNvPr id="38" name="Text Placeholder 14">
            <a:extLst>
              <a:ext uri="{FF2B5EF4-FFF2-40B4-BE49-F238E27FC236}">
                <a16:creationId xmlns:a16="http://schemas.microsoft.com/office/drawing/2014/main" id="{83639117-6091-4743-897D-3E5F4468CCAE}"/>
              </a:ext>
            </a:extLst>
          </p:cNvPr>
          <p:cNvSpPr>
            <a:spLocks noGrp="1"/>
          </p:cNvSpPr>
          <p:nvPr>
            <p:ph type="body" sz="quarter" idx="39" hasCustomPrompt="1"/>
          </p:nvPr>
        </p:nvSpPr>
        <p:spPr>
          <a:xfrm>
            <a:off x="9606496" y="4871997"/>
            <a:ext cx="495300" cy="652272"/>
          </a:xfrm>
          <a:prstGeom prst="rect">
            <a:avLst/>
          </a:prstGeom>
        </p:spPr>
        <p:txBody>
          <a:bodyPr>
            <a:noAutofit/>
          </a:bodyPr>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a:r>
              <a:rPr lang="en-US"/>
              <a:t>Click to add text</a:t>
            </a:r>
          </a:p>
        </p:txBody>
      </p:sp>
      <p:sp>
        <p:nvSpPr>
          <p:cNvPr id="39" name="Text Placeholder 14">
            <a:extLst>
              <a:ext uri="{FF2B5EF4-FFF2-40B4-BE49-F238E27FC236}">
                <a16:creationId xmlns:a16="http://schemas.microsoft.com/office/drawing/2014/main" id="{B7A64542-4E5B-4701-845E-5101F87E1102}"/>
              </a:ext>
            </a:extLst>
          </p:cNvPr>
          <p:cNvSpPr>
            <a:spLocks noGrp="1"/>
          </p:cNvSpPr>
          <p:nvPr>
            <p:ph type="body" sz="quarter" idx="40" hasCustomPrompt="1"/>
          </p:nvPr>
        </p:nvSpPr>
        <p:spPr>
          <a:xfrm>
            <a:off x="10395907" y="4871997"/>
            <a:ext cx="495300" cy="652272"/>
          </a:xfrm>
          <a:prstGeom prst="rect">
            <a:avLst/>
          </a:prstGeom>
        </p:spPr>
        <p:txBody>
          <a:bodyPr>
            <a:noAutofit/>
          </a:bodyPr>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a:r>
              <a:rPr lang="en-US"/>
              <a:t>Click to add text</a:t>
            </a:r>
          </a:p>
        </p:txBody>
      </p:sp>
      <p:sp>
        <p:nvSpPr>
          <p:cNvPr id="52" name="Text Placeholder 14">
            <a:extLst>
              <a:ext uri="{FF2B5EF4-FFF2-40B4-BE49-F238E27FC236}">
                <a16:creationId xmlns:a16="http://schemas.microsoft.com/office/drawing/2014/main" id="{0F74B4EA-4966-4ABC-8DFD-01157881B81B}"/>
              </a:ext>
            </a:extLst>
          </p:cNvPr>
          <p:cNvSpPr>
            <a:spLocks noGrp="1"/>
          </p:cNvSpPr>
          <p:nvPr>
            <p:ph type="body" sz="quarter" idx="41" hasCustomPrompt="1"/>
          </p:nvPr>
        </p:nvSpPr>
        <p:spPr>
          <a:xfrm>
            <a:off x="696804" y="2720679"/>
            <a:ext cx="1021001" cy="501726"/>
          </a:xfrm>
          <a:prstGeom prst="rect">
            <a:avLst/>
          </a:prstGeom>
        </p:spPr>
        <p:txBody>
          <a:bodyPr anchor="ctr">
            <a:noAutofit/>
          </a:bodyPr>
          <a:lstStyle>
            <a:lvl1pPr marL="0" indent="0" algn="ctr">
              <a:buNone/>
              <a:defRPr sz="2000" cap="none" spc="100" baseline="0">
                <a:solidFill>
                  <a:schemeClr val="accent5">
                    <a:lumMod val="50000"/>
                  </a:schemeClr>
                </a:solidFill>
                <a:latin typeface="+mj-lt"/>
              </a:defRPr>
            </a:lvl1pPr>
          </a:lstStyle>
          <a:p>
            <a:pPr lvl="0"/>
            <a:r>
              <a:rPr lang="en-US" dirty="0"/>
              <a:t>Add year</a:t>
            </a:r>
          </a:p>
        </p:txBody>
      </p:sp>
      <p:sp>
        <p:nvSpPr>
          <p:cNvPr id="53" name="Text Placeholder 14">
            <a:extLst>
              <a:ext uri="{FF2B5EF4-FFF2-40B4-BE49-F238E27FC236}">
                <a16:creationId xmlns:a16="http://schemas.microsoft.com/office/drawing/2014/main" id="{D7536456-E749-466F-8EFA-F33D82812277}"/>
              </a:ext>
            </a:extLst>
          </p:cNvPr>
          <p:cNvSpPr>
            <a:spLocks noGrp="1"/>
          </p:cNvSpPr>
          <p:nvPr>
            <p:ph type="body" sz="quarter" idx="42" hasCustomPrompt="1"/>
          </p:nvPr>
        </p:nvSpPr>
        <p:spPr>
          <a:xfrm>
            <a:off x="696804" y="4418755"/>
            <a:ext cx="1021001" cy="501726"/>
          </a:xfrm>
          <a:prstGeom prst="rect">
            <a:avLst/>
          </a:prstGeom>
        </p:spPr>
        <p:txBody>
          <a:bodyPr anchor="ctr">
            <a:noAutofit/>
          </a:bodyPr>
          <a:lstStyle>
            <a:lvl1pPr marL="0" indent="0" algn="ctr">
              <a:buNone/>
              <a:defRPr sz="2000" cap="none" spc="100" baseline="0">
                <a:solidFill>
                  <a:schemeClr val="accent5">
                    <a:lumMod val="50000"/>
                  </a:schemeClr>
                </a:solidFill>
                <a:latin typeface="+mj-lt"/>
              </a:defRPr>
            </a:lvl1pPr>
          </a:lstStyle>
          <a:p>
            <a:pPr lvl="0"/>
            <a:r>
              <a:rPr lang="en-US"/>
              <a:t>Add year</a:t>
            </a:r>
          </a:p>
        </p:txBody>
      </p:sp>
      <p:sp>
        <p:nvSpPr>
          <p:cNvPr id="54" name="Text Placeholder 14">
            <a:extLst>
              <a:ext uri="{FF2B5EF4-FFF2-40B4-BE49-F238E27FC236}">
                <a16:creationId xmlns:a16="http://schemas.microsoft.com/office/drawing/2014/main" id="{A6C85040-3D7A-4FD1-B96E-3ED738367662}"/>
              </a:ext>
            </a:extLst>
          </p:cNvPr>
          <p:cNvSpPr>
            <a:spLocks noGrp="1"/>
          </p:cNvSpPr>
          <p:nvPr>
            <p:ph type="body" sz="quarter" idx="43" hasCustomPrompt="1"/>
          </p:nvPr>
        </p:nvSpPr>
        <p:spPr>
          <a:xfrm>
            <a:off x="2029367" y="2120620"/>
            <a:ext cx="1440088" cy="549528"/>
          </a:xfrm>
          <a:prstGeom prst="rect">
            <a:avLst/>
          </a:prstGeom>
        </p:spPr>
        <p:txBody>
          <a:bodyPr anchor="ctr">
            <a:noAutofit/>
          </a:bodyPr>
          <a:lstStyle>
            <a:lvl1pPr marL="0" indent="0" algn="ctr">
              <a:lnSpc>
                <a:spcPct val="125000"/>
              </a:lnSpc>
              <a:spcBef>
                <a:spcPts val="0"/>
              </a:spcBef>
              <a:buNone/>
              <a:defRPr sz="1200" cap="none" spc="100" baseline="0">
                <a:solidFill>
                  <a:schemeClr val="accent5">
                    <a:lumMod val="50000"/>
                  </a:schemeClr>
                </a:solidFill>
                <a:latin typeface="+mn-lt"/>
              </a:defRPr>
            </a:lvl1pPr>
          </a:lstStyle>
          <a:p>
            <a:pPr lvl="0"/>
            <a:r>
              <a:rPr lang="en-US"/>
              <a:t>Click to add text</a:t>
            </a:r>
          </a:p>
        </p:txBody>
      </p:sp>
      <p:sp>
        <p:nvSpPr>
          <p:cNvPr id="55" name="Text Placeholder 14">
            <a:extLst>
              <a:ext uri="{FF2B5EF4-FFF2-40B4-BE49-F238E27FC236}">
                <a16:creationId xmlns:a16="http://schemas.microsoft.com/office/drawing/2014/main" id="{966941C8-0858-4060-8F85-A63D40D05872}"/>
              </a:ext>
            </a:extLst>
          </p:cNvPr>
          <p:cNvSpPr>
            <a:spLocks noGrp="1"/>
          </p:cNvSpPr>
          <p:nvPr>
            <p:ph type="body" sz="quarter" idx="44" hasCustomPrompt="1"/>
          </p:nvPr>
        </p:nvSpPr>
        <p:spPr>
          <a:xfrm>
            <a:off x="4397612" y="2120620"/>
            <a:ext cx="1440088" cy="549528"/>
          </a:xfrm>
          <a:prstGeom prst="rect">
            <a:avLst/>
          </a:prstGeom>
        </p:spPr>
        <p:txBody>
          <a:bodyPr anchor="ctr">
            <a:noAutofit/>
          </a:bodyPr>
          <a:lstStyle>
            <a:lvl1pPr marL="0" indent="0" algn="ctr">
              <a:lnSpc>
                <a:spcPct val="125000"/>
              </a:lnSpc>
              <a:spcBef>
                <a:spcPts val="0"/>
              </a:spcBef>
              <a:buNone/>
              <a:defRPr sz="1200" cap="none" spc="100" baseline="0">
                <a:solidFill>
                  <a:schemeClr val="accent5">
                    <a:lumMod val="50000"/>
                  </a:schemeClr>
                </a:solidFill>
                <a:latin typeface="+mn-lt"/>
              </a:defRPr>
            </a:lvl1pPr>
          </a:lstStyle>
          <a:p>
            <a:pPr lvl="0"/>
            <a:r>
              <a:rPr lang="en-US"/>
              <a:t>Click to add text</a:t>
            </a:r>
          </a:p>
        </p:txBody>
      </p:sp>
      <p:sp>
        <p:nvSpPr>
          <p:cNvPr id="56" name="Text Placeholder 14">
            <a:extLst>
              <a:ext uri="{FF2B5EF4-FFF2-40B4-BE49-F238E27FC236}">
                <a16:creationId xmlns:a16="http://schemas.microsoft.com/office/drawing/2014/main" id="{B66D6339-390D-45A7-BBF7-ADB8D6A0168F}"/>
              </a:ext>
            </a:extLst>
          </p:cNvPr>
          <p:cNvSpPr>
            <a:spLocks noGrp="1"/>
          </p:cNvSpPr>
          <p:nvPr>
            <p:ph type="body" sz="quarter" idx="45" hasCustomPrompt="1"/>
          </p:nvPr>
        </p:nvSpPr>
        <p:spPr>
          <a:xfrm>
            <a:off x="8344687" y="2120620"/>
            <a:ext cx="1440088" cy="549528"/>
          </a:xfrm>
          <a:prstGeom prst="rect">
            <a:avLst/>
          </a:prstGeom>
        </p:spPr>
        <p:txBody>
          <a:bodyPr anchor="ctr">
            <a:noAutofit/>
          </a:bodyPr>
          <a:lstStyle>
            <a:lvl1pPr marL="0" indent="0" algn="ctr">
              <a:lnSpc>
                <a:spcPct val="125000"/>
              </a:lnSpc>
              <a:spcBef>
                <a:spcPts val="0"/>
              </a:spcBef>
              <a:buNone/>
              <a:defRPr sz="1200" cap="none" spc="100" baseline="0">
                <a:solidFill>
                  <a:schemeClr val="accent5">
                    <a:lumMod val="50000"/>
                  </a:schemeClr>
                </a:solidFill>
                <a:latin typeface="+mn-lt"/>
              </a:defRPr>
            </a:lvl1pPr>
          </a:lstStyle>
          <a:p>
            <a:pPr lvl="0"/>
            <a:r>
              <a:rPr lang="en-US"/>
              <a:t>Click to add text</a:t>
            </a:r>
          </a:p>
        </p:txBody>
      </p:sp>
      <p:sp>
        <p:nvSpPr>
          <p:cNvPr id="57" name="Text Placeholder 14">
            <a:extLst>
              <a:ext uri="{FF2B5EF4-FFF2-40B4-BE49-F238E27FC236}">
                <a16:creationId xmlns:a16="http://schemas.microsoft.com/office/drawing/2014/main" id="{89C25EC2-6755-441D-BD59-204C60EFD6AE}"/>
              </a:ext>
            </a:extLst>
          </p:cNvPr>
          <p:cNvSpPr>
            <a:spLocks noGrp="1"/>
          </p:cNvSpPr>
          <p:nvPr>
            <p:ph type="body" sz="quarter" idx="46" hasCustomPrompt="1"/>
          </p:nvPr>
        </p:nvSpPr>
        <p:spPr>
          <a:xfrm>
            <a:off x="2029367" y="3854752"/>
            <a:ext cx="1440088" cy="557165"/>
          </a:xfrm>
          <a:prstGeom prst="rect">
            <a:avLst/>
          </a:prstGeom>
        </p:spPr>
        <p:txBody>
          <a:bodyPr anchor="ctr">
            <a:noAutofit/>
          </a:bodyPr>
          <a:lstStyle>
            <a:lvl1pPr marL="0" indent="0" algn="ctr">
              <a:lnSpc>
                <a:spcPct val="125000"/>
              </a:lnSpc>
              <a:spcBef>
                <a:spcPts val="0"/>
              </a:spcBef>
              <a:buNone/>
              <a:defRPr sz="1200" cap="none" spc="100" baseline="0">
                <a:solidFill>
                  <a:schemeClr val="accent5">
                    <a:lumMod val="50000"/>
                  </a:schemeClr>
                </a:solidFill>
                <a:latin typeface="+mn-lt"/>
              </a:defRPr>
            </a:lvl1pPr>
          </a:lstStyle>
          <a:p>
            <a:pPr lvl="0"/>
            <a:r>
              <a:rPr lang="en-US"/>
              <a:t>Click to add text</a:t>
            </a:r>
          </a:p>
        </p:txBody>
      </p:sp>
      <p:sp>
        <p:nvSpPr>
          <p:cNvPr id="58" name="Text Placeholder 14">
            <a:extLst>
              <a:ext uri="{FF2B5EF4-FFF2-40B4-BE49-F238E27FC236}">
                <a16:creationId xmlns:a16="http://schemas.microsoft.com/office/drawing/2014/main" id="{5AA552AB-DFEE-4CE4-9596-F63F557FD478}"/>
              </a:ext>
            </a:extLst>
          </p:cNvPr>
          <p:cNvSpPr>
            <a:spLocks noGrp="1"/>
          </p:cNvSpPr>
          <p:nvPr>
            <p:ph type="body" sz="quarter" idx="47" hasCustomPrompt="1"/>
          </p:nvPr>
        </p:nvSpPr>
        <p:spPr>
          <a:xfrm>
            <a:off x="5976442" y="3854752"/>
            <a:ext cx="1440088" cy="557165"/>
          </a:xfrm>
          <a:prstGeom prst="rect">
            <a:avLst/>
          </a:prstGeom>
        </p:spPr>
        <p:txBody>
          <a:bodyPr anchor="ctr">
            <a:noAutofit/>
          </a:bodyPr>
          <a:lstStyle>
            <a:lvl1pPr marL="0" indent="0" algn="ctr">
              <a:lnSpc>
                <a:spcPct val="100000"/>
              </a:lnSpc>
              <a:spcBef>
                <a:spcPts val="0"/>
              </a:spcBef>
              <a:buNone/>
              <a:defRPr sz="1400" b="1" cap="none" spc="100" baseline="0">
                <a:solidFill>
                  <a:schemeClr val="accent4"/>
                </a:solidFill>
                <a:latin typeface="+mn-lt"/>
              </a:defRPr>
            </a:lvl1pPr>
          </a:lstStyle>
          <a:p>
            <a:pPr lvl="0"/>
            <a:r>
              <a:rPr lang="en-US"/>
              <a:t>Click to add text</a:t>
            </a:r>
          </a:p>
        </p:txBody>
      </p:sp>
      <p:sp>
        <p:nvSpPr>
          <p:cNvPr id="59" name="Text Placeholder 14">
            <a:extLst>
              <a:ext uri="{FF2B5EF4-FFF2-40B4-BE49-F238E27FC236}">
                <a16:creationId xmlns:a16="http://schemas.microsoft.com/office/drawing/2014/main" id="{8AA79F31-661A-42DB-97E9-B3633BF6622E}"/>
              </a:ext>
            </a:extLst>
          </p:cNvPr>
          <p:cNvSpPr>
            <a:spLocks noGrp="1"/>
          </p:cNvSpPr>
          <p:nvPr>
            <p:ph type="body" sz="quarter" idx="48" hasCustomPrompt="1"/>
          </p:nvPr>
        </p:nvSpPr>
        <p:spPr>
          <a:xfrm>
            <a:off x="9923517" y="3854752"/>
            <a:ext cx="1440088" cy="557165"/>
          </a:xfrm>
          <a:prstGeom prst="rect">
            <a:avLst/>
          </a:prstGeom>
        </p:spPr>
        <p:txBody>
          <a:bodyPr anchor="ctr">
            <a:noAutofit/>
          </a:bodyPr>
          <a:lstStyle>
            <a:lvl1pPr marL="0" indent="0" algn="ctr">
              <a:lnSpc>
                <a:spcPct val="125000"/>
              </a:lnSpc>
              <a:spcBef>
                <a:spcPts val="0"/>
              </a:spcBef>
              <a:buNone/>
              <a:defRPr sz="1200" cap="none" spc="100" baseline="0">
                <a:solidFill>
                  <a:schemeClr val="accent5">
                    <a:lumMod val="50000"/>
                  </a:schemeClr>
                </a:solidFill>
                <a:latin typeface="+mn-lt"/>
              </a:defRPr>
            </a:lvl1pPr>
          </a:lstStyle>
          <a:p>
            <a:pPr lvl="0"/>
            <a:r>
              <a:rPr lang="en-US"/>
              <a:t>Click to add text</a:t>
            </a:r>
          </a:p>
        </p:txBody>
      </p:sp>
      <p:sp>
        <p:nvSpPr>
          <p:cNvPr id="2" name="Title 1">
            <a:extLst>
              <a:ext uri="{FF2B5EF4-FFF2-40B4-BE49-F238E27FC236}">
                <a16:creationId xmlns:a16="http://schemas.microsoft.com/office/drawing/2014/main" id="{5171E1E5-ACAD-4ED5-AAF2-539AF0733FC8}"/>
              </a:ext>
            </a:extLst>
          </p:cNvPr>
          <p:cNvSpPr>
            <a:spLocks noGrp="1"/>
          </p:cNvSpPr>
          <p:nvPr>
            <p:ph type="title" hasCustomPrompt="1"/>
          </p:nvPr>
        </p:nvSpPr>
        <p:spPr>
          <a:xfrm>
            <a:off x="838200" y="671808"/>
            <a:ext cx="10515600" cy="661924"/>
          </a:xfrm>
        </p:spPr>
        <p:txBody>
          <a:bodyPr/>
          <a:lstStyle>
            <a:lvl1pPr>
              <a:defRPr/>
            </a:lvl1pPr>
          </a:lstStyle>
          <a:p>
            <a:r>
              <a:rPr lang="en-US" dirty="0"/>
              <a:t>Click to add title</a:t>
            </a:r>
          </a:p>
        </p:txBody>
      </p:sp>
    </p:spTree>
    <p:extLst>
      <p:ext uri="{BB962C8B-B14F-4D97-AF65-F5344CB8AC3E}">
        <p14:creationId xmlns:p14="http://schemas.microsoft.com/office/powerpoint/2010/main" val="18083587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Meet The Team 4-Up">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40F7723-F5B1-4A97-921F-93E42B12D62B}"/>
              </a:ext>
            </a:extLst>
          </p:cNvPr>
          <p:cNvSpPr/>
          <p:nvPr userDrawn="1"/>
        </p:nvSpPr>
        <p:spPr>
          <a:xfrm>
            <a:off x="4659086" y="0"/>
            <a:ext cx="753291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3" name="Date Placeholder 2">
            <a:extLst>
              <a:ext uri="{FF2B5EF4-FFF2-40B4-BE49-F238E27FC236}">
                <a16:creationId xmlns:a16="http://schemas.microsoft.com/office/drawing/2014/main" id="{E1670FDF-6533-4E3F-94A4-2548DA2F9C6C}"/>
              </a:ext>
            </a:extLst>
          </p:cNvPr>
          <p:cNvSpPr>
            <a:spLocks noGrp="1"/>
          </p:cNvSpPr>
          <p:nvPr>
            <p:ph type="dt" sz="half" idx="10"/>
          </p:nvPr>
        </p:nvSpPr>
        <p:spPr/>
        <p:txBody>
          <a:bodyPr>
            <a:noAutofit/>
          </a:bodyPr>
          <a:lstStyle/>
          <a:p>
            <a:r>
              <a:rPr lang="en-US" dirty="0"/>
              <a:t>8/03/20XX</a:t>
            </a:r>
          </a:p>
        </p:txBody>
      </p:sp>
      <p:sp>
        <p:nvSpPr>
          <p:cNvPr id="4" name="Footer Placeholder 3">
            <a:extLst>
              <a:ext uri="{FF2B5EF4-FFF2-40B4-BE49-F238E27FC236}">
                <a16:creationId xmlns:a16="http://schemas.microsoft.com/office/drawing/2014/main" id="{DFDB69DE-3108-4A10-8EDD-EC2EF3F52F04}"/>
              </a:ext>
            </a:extLst>
          </p:cNvPr>
          <p:cNvSpPr>
            <a:spLocks noGrp="1"/>
          </p:cNvSpPr>
          <p:nvPr>
            <p:ph type="ftr" sz="quarter" idx="11"/>
          </p:nvPr>
        </p:nvSpPr>
        <p:spPr/>
        <p:txBody>
          <a:bodyPr>
            <a:noAutofit/>
          </a:bodyPr>
          <a:lstStyle/>
          <a:p>
            <a:r>
              <a:rPr lang="en-US" dirty="0"/>
              <a:t>PITCH DECK</a:t>
            </a:r>
          </a:p>
        </p:txBody>
      </p:sp>
      <p:sp>
        <p:nvSpPr>
          <p:cNvPr id="5" name="Slide Number Placeholder 4">
            <a:extLst>
              <a:ext uri="{FF2B5EF4-FFF2-40B4-BE49-F238E27FC236}">
                <a16:creationId xmlns:a16="http://schemas.microsoft.com/office/drawing/2014/main" id="{C49B337B-1B07-4B9D-9563-C5E433F8395A}"/>
              </a:ext>
            </a:extLst>
          </p:cNvPr>
          <p:cNvSpPr>
            <a:spLocks noGrp="1"/>
          </p:cNvSpPr>
          <p:nvPr>
            <p:ph type="sldNum" sz="quarter" idx="12"/>
          </p:nvPr>
        </p:nvSpPr>
        <p:spPr/>
        <p:txBody>
          <a:bodyPr>
            <a:noAutofit/>
          </a:bodyPr>
          <a:lstStyle/>
          <a:p>
            <a:fld id="{BF860B6F-2FE3-4DE6-9496-980E987E7466}" type="slidenum">
              <a:rPr lang="en-US" smtClean="0"/>
              <a:pPr/>
              <a:t>‹#›</a:t>
            </a:fld>
            <a:endParaRPr lang="en-US" dirty="0"/>
          </a:p>
        </p:txBody>
      </p:sp>
      <p:sp>
        <p:nvSpPr>
          <p:cNvPr id="9" name="Picture Placeholder 9">
            <a:extLst>
              <a:ext uri="{FF2B5EF4-FFF2-40B4-BE49-F238E27FC236}">
                <a16:creationId xmlns:a16="http://schemas.microsoft.com/office/drawing/2014/main" id="{FA44B00A-A50E-49C2-AE8C-E243734442AF}"/>
              </a:ext>
            </a:extLst>
          </p:cNvPr>
          <p:cNvSpPr>
            <a:spLocks noGrp="1"/>
          </p:cNvSpPr>
          <p:nvPr>
            <p:ph type="pic" sz="quarter" idx="14" hasCustomPrompt="1"/>
          </p:nvPr>
        </p:nvSpPr>
        <p:spPr>
          <a:xfrm>
            <a:off x="6031913" y="671944"/>
            <a:ext cx="2013133" cy="1697455"/>
          </a:xfrm>
          <a:prstGeom prst="rect">
            <a:avLst/>
          </a:prstGeom>
        </p:spPr>
        <p:txBody>
          <a:bodyPr>
            <a:noAutofit/>
          </a:bodyPr>
          <a:lstStyle>
            <a:lvl1pPr marL="0" indent="0" algn="ctr">
              <a:buNone/>
              <a:defRPr/>
            </a:lvl1pPr>
          </a:lstStyle>
          <a:p>
            <a:r>
              <a:rPr lang="en-US" dirty="0"/>
              <a:t>Click to add photo</a:t>
            </a:r>
          </a:p>
        </p:txBody>
      </p:sp>
      <p:sp>
        <p:nvSpPr>
          <p:cNvPr id="10" name="Text Placeholder 10">
            <a:extLst>
              <a:ext uri="{FF2B5EF4-FFF2-40B4-BE49-F238E27FC236}">
                <a16:creationId xmlns:a16="http://schemas.microsoft.com/office/drawing/2014/main" id="{300A1A7F-BD7F-4CB8-A8BD-C7DDCD62C9A8}"/>
              </a:ext>
            </a:extLst>
          </p:cNvPr>
          <p:cNvSpPr>
            <a:spLocks noGrp="1"/>
          </p:cNvSpPr>
          <p:nvPr>
            <p:ph type="body" sz="quarter" idx="18" hasCustomPrompt="1"/>
          </p:nvPr>
        </p:nvSpPr>
        <p:spPr>
          <a:xfrm>
            <a:off x="5794627" y="2426760"/>
            <a:ext cx="2487705" cy="411277"/>
          </a:xfrm>
          <a:prstGeom prst="rect">
            <a:avLst/>
          </a:prstGeom>
        </p:spPr>
        <p:txBody>
          <a:bodyPr anchor="b">
            <a:noAutofit/>
          </a:bodyPr>
          <a:lstStyle>
            <a:lvl1pPr marL="0" indent="0" algn="ctr">
              <a:buNone/>
              <a:defRPr sz="1600" cap="all" spc="100" baseline="0">
                <a:solidFill>
                  <a:schemeClr val="accent1"/>
                </a:solidFill>
                <a:latin typeface="+mj-lt"/>
              </a:defRPr>
            </a:lvl1pPr>
          </a:lstStyle>
          <a:p>
            <a:pPr lvl="0"/>
            <a:r>
              <a:rPr lang="en-US" dirty="0"/>
              <a:t>Add name</a:t>
            </a:r>
          </a:p>
        </p:txBody>
      </p:sp>
      <p:sp>
        <p:nvSpPr>
          <p:cNvPr id="11" name="Text Placeholder 10">
            <a:extLst>
              <a:ext uri="{FF2B5EF4-FFF2-40B4-BE49-F238E27FC236}">
                <a16:creationId xmlns:a16="http://schemas.microsoft.com/office/drawing/2014/main" id="{C4253CF9-87EA-4162-8CBD-63E10EBEB6E6}"/>
              </a:ext>
            </a:extLst>
          </p:cNvPr>
          <p:cNvSpPr>
            <a:spLocks noGrp="1"/>
          </p:cNvSpPr>
          <p:nvPr>
            <p:ph type="body" sz="quarter" idx="19" hasCustomPrompt="1"/>
          </p:nvPr>
        </p:nvSpPr>
        <p:spPr>
          <a:xfrm>
            <a:off x="5794627" y="2801755"/>
            <a:ext cx="2487705" cy="435631"/>
          </a:xfrm>
          <a:prstGeom prst="rect">
            <a:avLst/>
          </a:prstGeom>
        </p:spPr>
        <p:txBody>
          <a:bodyPr anchor="t">
            <a:noAutofit/>
          </a:bodyPr>
          <a:lstStyle>
            <a:lvl1pPr marL="0" indent="0" algn="ctr">
              <a:buNone/>
              <a:defRPr sz="1400" cap="none" spc="100" baseline="0">
                <a:solidFill>
                  <a:schemeClr val="accent1"/>
                </a:solidFill>
                <a:latin typeface="+mn-lt"/>
              </a:defRPr>
            </a:lvl1pPr>
          </a:lstStyle>
          <a:p>
            <a:pPr lvl="0"/>
            <a:r>
              <a:rPr lang="en-US"/>
              <a:t>Add title</a:t>
            </a:r>
          </a:p>
        </p:txBody>
      </p:sp>
      <p:sp>
        <p:nvSpPr>
          <p:cNvPr id="24" name="Picture Placeholder 9">
            <a:extLst>
              <a:ext uri="{FF2B5EF4-FFF2-40B4-BE49-F238E27FC236}">
                <a16:creationId xmlns:a16="http://schemas.microsoft.com/office/drawing/2014/main" id="{F099E8E6-E766-4B5B-8E98-7D92E8F91A95}"/>
              </a:ext>
            </a:extLst>
          </p:cNvPr>
          <p:cNvSpPr>
            <a:spLocks noGrp="1"/>
          </p:cNvSpPr>
          <p:nvPr>
            <p:ph type="pic" sz="quarter" idx="23" hasCustomPrompt="1"/>
          </p:nvPr>
        </p:nvSpPr>
        <p:spPr>
          <a:xfrm>
            <a:off x="9038065" y="671944"/>
            <a:ext cx="2013133" cy="1697455"/>
          </a:xfrm>
          <a:prstGeom prst="rect">
            <a:avLst/>
          </a:prstGeom>
        </p:spPr>
        <p:txBody>
          <a:bodyPr>
            <a:noAutofit/>
          </a:bodyPr>
          <a:lstStyle>
            <a:lvl1pPr marL="0" indent="0" algn="ctr">
              <a:buNone/>
              <a:defRPr/>
            </a:lvl1pPr>
          </a:lstStyle>
          <a:p>
            <a:r>
              <a:rPr lang="en-US" dirty="0"/>
              <a:t>Click to add photo</a:t>
            </a:r>
          </a:p>
        </p:txBody>
      </p:sp>
      <p:sp>
        <p:nvSpPr>
          <p:cNvPr id="30" name="Text Placeholder 10">
            <a:extLst>
              <a:ext uri="{FF2B5EF4-FFF2-40B4-BE49-F238E27FC236}">
                <a16:creationId xmlns:a16="http://schemas.microsoft.com/office/drawing/2014/main" id="{A3AC6007-1F43-4D93-842F-2E1F01D19B20}"/>
              </a:ext>
            </a:extLst>
          </p:cNvPr>
          <p:cNvSpPr>
            <a:spLocks noGrp="1"/>
          </p:cNvSpPr>
          <p:nvPr>
            <p:ph type="body" sz="quarter" idx="29" hasCustomPrompt="1"/>
          </p:nvPr>
        </p:nvSpPr>
        <p:spPr>
          <a:xfrm>
            <a:off x="8800779" y="2426197"/>
            <a:ext cx="2487705" cy="411277"/>
          </a:xfrm>
          <a:prstGeom prst="rect">
            <a:avLst/>
          </a:prstGeom>
        </p:spPr>
        <p:txBody>
          <a:bodyPr anchor="b">
            <a:noAutofit/>
          </a:bodyPr>
          <a:lstStyle>
            <a:lvl1pPr marL="0" indent="0" algn="ctr">
              <a:buNone/>
              <a:defRPr sz="1600" cap="all" spc="100" baseline="0">
                <a:solidFill>
                  <a:schemeClr val="accent1"/>
                </a:solidFill>
                <a:latin typeface="+mj-lt"/>
              </a:defRPr>
            </a:lvl1pPr>
          </a:lstStyle>
          <a:p>
            <a:pPr lvl="0"/>
            <a:r>
              <a:rPr lang="en-US"/>
              <a:t>Add name</a:t>
            </a:r>
          </a:p>
        </p:txBody>
      </p:sp>
      <p:sp>
        <p:nvSpPr>
          <p:cNvPr id="31" name="Text Placeholder 10">
            <a:extLst>
              <a:ext uri="{FF2B5EF4-FFF2-40B4-BE49-F238E27FC236}">
                <a16:creationId xmlns:a16="http://schemas.microsoft.com/office/drawing/2014/main" id="{85EC4308-1195-47F4-A415-8637701ADF8A}"/>
              </a:ext>
            </a:extLst>
          </p:cNvPr>
          <p:cNvSpPr>
            <a:spLocks noGrp="1"/>
          </p:cNvSpPr>
          <p:nvPr>
            <p:ph type="body" sz="quarter" idx="30" hasCustomPrompt="1"/>
          </p:nvPr>
        </p:nvSpPr>
        <p:spPr>
          <a:xfrm>
            <a:off x="8800779" y="2801192"/>
            <a:ext cx="2487705" cy="435631"/>
          </a:xfrm>
          <a:prstGeom prst="rect">
            <a:avLst/>
          </a:prstGeom>
        </p:spPr>
        <p:txBody>
          <a:bodyPr anchor="t">
            <a:noAutofit/>
          </a:bodyPr>
          <a:lstStyle>
            <a:lvl1pPr marL="0" indent="0" algn="ctr">
              <a:buNone/>
              <a:defRPr sz="1400" cap="none" spc="100" baseline="0">
                <a:solidFill>
                  <a:schemeClr val="accent1"/>
                </a:solidFill>
                <a:latin typeface="+mn-lt"/>
              </a:defRPr>
            </a:lvl1pPr>
          </a:lstStyle>
          <a:p>
            <a:pPr lvl="0"/>
            <a:r>
              <a:rPr lang="en-US"/>
              <a:t>Add title</a:t>
            </a:r>
          </a:p>
        </p:txBody>
      </p:sp>
      <p:sp>
        <p:nvSpPr>
          <p:cNvPr id="38" name="Picture Placeholder 9">
            <a:extLst>
              <a:ext uri="{FF2B5EF4-FFF2-40B4-BE49-F238E27FC236}">
                <a16:creationId xmlns:a16="http://schemas.microsoft.com/office/drawing/2014/main" id="{8E583185-DBE3-45E6-B367-B88C50A91CEA}"/>
              </a:ext>
            </a:extLst>
          </p:cNvPr>
          <p:cNvSpPr>
            <a:spLocks noGrp="1"/>
          </p:cNvSpPr>
          <p:nvPr>
            <p:ph type="pic" sz="quarter" idx="31" hasCustomPrompt="1"/>
          </p:nvPr>
        </p:nvSpPr>
        <p:spPr>
          <a:xfrm>
            <a:off x="6031913" y="3494316"/>
            <a:ext cx="2013133" cy="1697455"/>
          </a:xfrm>
          <a:prstGeom prst="rect">
            <a:avLst/>
          </a:prstGeom>
        </p:spPr>
        <p:txBody>
          <a:bodyPr>
            <a:noAutofit/>
          </a:bodyPr>
          <a:lstStyle>
            <a:lvl1pPr marL="0" indent="0" algn="ctr">
              <a:buNone/>
              <a:defRPr/>
            </a:lvl1pPr>
          </a:lstStyle>
          <a:p>
            <a:r>
              <a:rPr lang="en-US" dirty="0"/>
              <a:t>Click to add photo</a:t>
            </a:r>
          </a:p>
        </p:txBody>
      </p:sp>
      <p:sp>
        <p:nvSpPr>
          <p:cNvPr id="39" name="Text Placeholder 10">
            <a:extLst>
              <a:ext uri="{FF2B5EF4-FFF2-40B4-BE49-F238E27FC236}">
                <a16:creationId xmlns:a16="http://schemas.microsoft.com/office/drawing/2014/main" id="{0B472BE4-F051-416A-AFCF-53E847C3E546}"/>
              </a:ext>
            </a:extLst>
          </p:cNvPr>
          <p:cNvSpPr>
            <a:spLocks noGrp="1"/>
          </p:cNvSpPr>
          <p:nvPr>
            <p:ph type="body" sz="quarter" idx="32" hasCustomPrompt="1"/>
          </p:nvPr>
        </p:nvSpPr>
        <p:spPr>
          <a:xfrm>
            <a:off x="5794627" y="5249132"/>
            <a:ext cx="2487705" cy="411277"/>
          </a:xfrm>
          <a:prstGeom prst="rect">
            <a:avLst/>
          </a:prstGeom>
        </p:spPr>
        <p:txBody>
          <a:bodyPr anchor="b">
            <a:noAutofit/>
          </a:bodyPr>
          <a:lstStyle>
            <a:lvl1pPr marL="0" indent="0" algn="ctr">
              <a:buNone/>
              <a:defRPr sz="1600" cap="all" spc="100" baseline="0">
                <a:solidFill>
                  <a:schemeClr val="accent1"/>
                </a:solidFill>
                <a:latin typeface="+mj-lt"/>
              </a:defRPr>
            </a:lvl1pPr>
          </a:lstStyle>
          <a:p>
            <a:pPr lvl="0"/>
            <a:r>
              <a:rPr lang="en-US"/>
              <a:t>Add name</a:t>
            </a:r>
          </a:p>
        </p:txBody>
      </p:sp>
      <p:sp>
        <p:nvSpPr>
          <p:cNvPr id="40" name="Text Placeholder 10">
            <a:extLst>
              <a:ext uri="{FF2B5EF4-FFF2-40B4-BE49-F238E27FC236}">
                <a16:creationId xmlns:a16="http://schemas.microsoft.com/office/drawing/2014/main" id="{FF4A7512-D4D0-4D2E-A300-C5EE0AC2EC89}"/>
              </a:ext>
            </a:extLst>
          </p:cNvPr>
          <p:cNvSpPr>
            <a:spLocks noGrp="1"/>
          </p:cNvSpPr>
          <p:nvPr>
            <p:ph type="body" sz="quarter" idx="33" hasCustomPrompt="1"/>
          </p:nvPr>
        </p:nvSpPr>
        <p:spPr>
          <a:xfrm>
            <a:off x="5794627" y="5624127"/>
            <a:ext cx="2487705" cy="435631"/>
          </a:xfrm>
          <a:prstGeom prst="rect">
            <a:avLst/>
          </a:prstGeom>
        </p:spPr>
        <p:txBody>
          <a:bodyPr anchor="t">
            <a:noAutofit/>
          </a:bodyPr>
          <a:lstStyle>
            <a:lvl1pPr marL="0" indent="0" algn="ctr">
              <a:buNone/>
              <a:defRPr sz="1400" cap="none" spc="100" baseline="0">
                <a:solidFill>
                  <a:schemeClr val="accent1"/>
                </a:solidFill>
                <a:latin typeface="+mn-lt"/>
              </a:defRPr>
            </a:lvl1pPr>
          </a:lstStyle>
          <a:p>
            <a:pPr lvl="0"/>
            <a:r>
              <a:rPr lang="en-US"/>
              <a:t>Add title</a:t>
            </a:r>
          </a:p>
        </p:txBody>
      </p:sp>
      <p:sp>
        <p:nvSpPr>
          <p:cNvPr id="41" name="Picture Placeholder 9">
            <a:extLst>
              <a:ext uri="{FF2B5EF4-FFF2-40B4-BE49-F238E27FC236}">
                <a16:creationId xmlns:a16="http://schemas.microsoft.com/office/drawing/2014/main" id="{7CBE80F1-F6E2-416E-9F4A-EBE15E0F94A5}"/>
              </a:ext>
            </a:extLst>
          </p:cNvPr>
          <p:cNvSpPr>
            <a:spLocks noGrp="1"/>
          </p:cNvSpPr>
          <p:nvPr>
            <p:ph type="pic" sz="quarter" idx="34" hasCustomPrompt="1"/>
          </p:nvPr>
        </p:nvSpPr>
        <p:spPr>
          <a:xfrm>
            <a:off x="9038065" y="3494316"/>
            <a:ext cx="2013133" cy="1697455"/>
          </a:xfrm>
          <a:prstGeom prst="rect">
            <a:avLst/>
          </a:prstGeom>
        </p:spPr>
        <p:txBody>
          <a:bodyPr>
            <a:noAutofit/>
          </a:bodyPr>
          <a:lstStyle>
            <a:lvl1pPr marL="0" indent="0" algn="ctr">
              <a:buNone/>
              <a:defRPr/>
            </a:lvl1pPr>
          </a:lstStyle>
          <a:p>
            <a:r>
              <a:rPr lang="en-US" dirty="0"/>
              <a:t>Click to add photo</a:t>
            </a:r>
          </a:p>
        </p:txBody>
      </p:sp>
      <p:sp>
        <p:nvSpPr>
          <p:cNvPr id="42" name="Text Placeholder 10">
            <a:extLst>
              <a:ext uri="{FF2B5EF4-FFF2-40B4-BE49-F238E27FC236}">
                <a16:creationId xmlns:a16="http://schemas.microsoft.com/office/drawing/2014/main" id="{B9A76D07-863C-4818-9D9C-99B8F83B8F41}"/>
              </a:ext>
            </a:extLst>
          </p:cNvPr>
          <p:cNvSpPr>
            <a:spLocks noGrp="1"/>
          </p:cNvSpPr>
          <p:nvPr>
            <p:ph type="body" sz="quarter" idx="35" hasCustomPrompt="1"/>
          </p:nvPr>
        </p:nvSpPr>
        <p:spPr>
          <a:xfrm>
            <a:off x="8800779" y="5248569"/>
            <a:ext cx="2487705" cy="411277"/>
          </a:xfrm>
          <a:prstGeom prst="rect">
            <a:avLst/>
          </a:prstGeom>
        </p:spPr>
        <p:txBody>
          <a:bodyPr anchor="b">
            <a:noAutofit/>
          </a:bodyPr>
          <a:lstStyle>
            <a:lvl1pPr marL="0" indent="0" algn="ctr">
              <a:buNone/>
              <a:defRPr sz="1600" cap="all" spc="100" baseline="0">
                <a:solidFill>
                  <a:schemeClr val="accent1"/>
                </a:solidFill>
                <a:latin typeface="+mj-lt"/>
              </a:defRPr>
            </a:lvl1pPr>
          </a:lstStyle>
          <a:p>
            <a:pPr lvl="0"/>
            <a:r>
              <a:rPr lang="en-US"/>
              <a:t>Add name</a:t>
            </a:r>
          </a:p>
        </p:txBody>
      </p:sp>
      <p:sp>
        <p:nvSpPr>
          <p:cNvPr id="43" name="Text Placeholder 10">
            <a:extLst>
              <a:ext uri="{FF2B5EF4-FFF2-40B4-BE49-F238E27FC236}">
                <a16:creationId xmlns:a16="http://schemas.microsoft.com/office/drawing/2014/main" id="{822CAEC7-C513-41B6-9F77-3D5481F849EE}"/>
              </a:ext>
            </a:extLst>
          </p:cNvPr>
          <p:cNvSpPr>
            <a:spLocks noGrp="1"/>
          </p:cNvSpPr>
          <p:nvPr>
            <p:ph type="body" sz="quarter" idx="36" hasCustomPrompt="1"/>
          </p:nvPr>
        </p:nvSpPr>
        <p:spPr>
          <a:xfrm>
            <a:off x="8800779" y="5623564"/>
            <a:ext cx="2487705" cy="435631"/>
          </a:xfrm>
          <a:prstGeom prst="rect">
            <a:avLst/>
          </a:prstGeom>
        </p:spPr>
        <p:txBody>
          <a:bodyPr anchor="t">
            <a:noAutofit/>
          </a:bodyPr>
          <a:lstStyle>
            <a:lvl1pPr marL="0" indent="0" algn="ctr">
              <a:buNone/>
              <a:defRPr sz="1400" cap="none" spc="100" baseline="0">
                <a:solidFill>
                  <a:schemeClr val="accent1"/>
                </a:solidFill>
                <a:latin typeface="+mn-lt"/>
              </a:defRPr>
            </a:lvl1pPr>
          </a:lstStyle>
          <a:p>
            <a:pPr lvl="0"/>
            <a:r>
              <a:rPr lang="en-US"/>
              <a:t>Add title</a:t>
            </a:r>
          </a:p>
        </p:txBody>
      </p:sp>
      <p:sp>
        <p:nvSpPr>
          <p:cNvPr id="2" name="Title 1">
            <a:extLst>
              <a:ext uri="{FF2B5EF4-FFF2-40B4-BE49-F238E27FC236}">
                <a16:creationId xmlns:a16="http://schemas.microsoft.com/office/drawing/2014/main" id="{2CC03895-E987-4148-AB13-798D65CB7B03}"/>
              </a:ext>
            </a:extLst>
          </p:cNvPr>
          <p:cNvSpPr>
            <a:spLocks noGrp="1"/>
          </p:cNvSpPr>
          <p:nvPr>
            <p:ph type="title" hasCustomPrompt="1"/>
          </p:nvPr>
        </p:nvSpPr>
        <p:spPr>
          <a:xfrm rot="16200000">
            <a:off x="2238083" y="2746661"/>
            <a:ext cx="4907372" cy="1076155"/>
          </a:xfrm>
        </p:spPr>
        <p:txBody>
          <a:bodyPr/>
          <a:lstStyle>
            <a:lvl1pPr algn="ctr">
              <a:defRPr/>
            </a:lvl1pPr>
          </a:lstStyle>
          <a:p>
            <a:r>
              <a:rPr lang="en-US" dirty="0"/>
              <a:t>Click to add title</a:t>
            </a:r>
          </a:p>
        </p:txBody>
      </p:sp>
    </p:spTree>
    <p:extLst>
      <p:ext uri="{BB962C8B-B14F-4D97-AF65-F5344CB8AC3E}">
        <p14:creationId xmlns:p14="http://schemas.microsoft.com/office/powerpoint/2010/main" val="22897451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8/03/20XX</a:t>
            </a:r>
            <a:endParaRPr lang="en-US" dirty="0"/>
          </a:p>
        </p:txBody>
      </p:sp>
      <p:sp>
        <p:nvSpPr>
          <p:cNvPr id="5" name="Footer Placeholder 4"/>
          <p:cNvSpPr>
            <a:spLocks noGrp="1"/>
          </p:cNvSpPr>
          <p:nvPr>
            <p:ph type="ftr" sz="quarter" idx="11"/>
          </p:nvPr>
        </p:nvSpPr>
        <p:spPr/>
        <p:txBody>
          <a:bodyPr/>
          <a:lstStyle/>
          <a:p>
            <a:r>
              <a:rPr lang="en-US"/>
              <a:t>PITCH DECK</a:t>
            </a:r>
            <a:endParaRPr lang="en-US" dirty="0"/>
          </a:p>
        </p:txBody>
      </p:sp>
      <p:sp>
        <p:nvSpPr>
          <p:cNvPr id="6" name="Slide Number Placeholder 5"/>
          <p:cNvSpPr>
            <a:spLocks noGrp="1"/>
          </p:cNvSpPr>
          <p:nvPr>
            <p:ph type="sldNum" sz="quarter" idx="12"/>
          </p:nvPr>
        </p:nvSpPr>
        <p:spPr/>
        <p:txBody>
          <a:bodyPr/>
          <a:lstStyle/>
          <a:p>
            <a:fld id="{BF860B6F-2FE3-4DE6-9496-980E987E7466}" type="slidenum">
              <a:rPr lang="en-US" smtClean="0"/>
              <a:pPr/>
              <a:t>‹#›</a:t>
            </a:fld>
            <a:endParaRPr lang="en-US" dirty="0"/>
          </a:p>
        </p:txBody>
      </p:sp>
    </p:spTree>
    <p:extLst>
      <p:ext uri="{BB962C8B-B14F-4D97-AF65-F5344CB8AC3E}">
        <p14:creationId xmlns:p14="http://schemas.microsoft.com/office/powerpoint/2010/main" val="3266522221"/>
      </p:ext>
    </p:extLst>
  </p:cSld>
  <p:clrMapOvr>
    <a:masterClrMapping/>
  </p:clrMapOvr>
  <p:hf hdr="0"/>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Meet The Team 8-Up">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A64182B-9BBA-4B44-BC53-045107E9371D}"/>
              </a:ext>
            </a:extLst>
          </p:cNvPr>
          <p:cNvSpPr/>
          <p:nvPr userDrawn="1"/>
        </p:nvSpPr>
        <p:spPr>
          <a:xfrm>
            <a:off x="2754086" y="0"/>
            <a:ext cx="943791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3" name="Date Placeholder 2">
            <a:extLst>
              <a:ext uri="{FF2B5EF4-FFF2-40B4-BE49-F238E27FC236}">
                <a16:creationId xmlns:a16="http://schemas.microsoft.com/office/drawing/2014/main" id="{07DA1795-FD62-4E99-989E-A14C0571A741}"/>
              </a:ext>
            </a:extLst>
          </p:cNvPr>
          <p:cNvSpPr>
            <a:spLocks noGrp="1"/>
          </p:cNvSpPr>
          <p:nvPr>
            <p:ph type="dt" sz="half" idx="10"/>
          </p:nvPr>
        </p:nvSpPr>
        <p:spPr/>
        <p:txBody>
          <a:bodyPr>
            <a:noAutofit/>
          </a:bodyPr>
          <a:lstStyle/>
          <a:p>
            <a:r>
              <a:rPr lang="en-US" dirty="0"/>
              <a:t>8/03/20XX</a:t>
            </a:r>
          </a:p>
        </p:txBody>
      </p:sp>
      <p:sp>
        <p:nvSpPr>
          <p:cNvPr id="4" name="Footer Placeholder 3">
            <a:extLst>
              <a:ext uri="{FF2B5EF4-FFF2-40B4-BE49-F238E27FC236}">
                <a16:creationId xmlns:a16="http://schemas.microsoft.com/office/drawing/2014/main" id="{0F25EE35-717E-4E9F-A75B-366341B39E7B}"/>
              </a:ext>
            </a:extLst>
          </p:cNvPr>
          <p:cNvSpPr>
            <a:spLocks noGrp="1"/>
          </p:cNvSpPr>
          <p:nvPr>
            <p:ph type="ftr" sz="quarter" idx="11"/>
          </p:nvPr>
        </p:nvSpPr>
        <p:spPr/>
        <p:txBody>
          <a:bodyPr>
            <a:noAutofit/>
          </a:bodyPr>
          <a:lstStyle/>
          <a:p>
            <a:r>
              <a:rPr lang="en-US" dirty="0"/>
              <a:t>PITCH DECK</a:t>
            </a:r>
          </a:p>
        </p:txBody>
      </p:sp>
      <p:sp>
        <p:nvSpPr>
          <p:cNvPr id="5" name="Slide Number Placeholder 4">
            <a:extLst>
              <a:ext uri="{FF2B5EF4-FFF2-40B4-BE49-F238E27FC236}">
                <a16:creationId xmlns:a16="http://schemas.microsoft.com/office/drawing/2014/main" id="{43C606A6-DC50-4DDF-8621-3D530D52B5E4}"/>
              </a:ext>
            </a:extLst>
          </p:cNvPr>
          <p:cNvSpPr>
            <a:spLocks noGrp="1"/>
          </p:cNvSpPr>
          <p:nvPr>
            <p:ph type="sldNum" sz="quarter" idx="12"/>
          </p:nvPr>
        </p:nvSpPr>
        <p:spPr/>
        <p:txBody>
          <a:bodyPr>
            <a:noAutofit/>
          </a:bodyPr>
          <a:lstStyle/>
          <a:p>
            <a:fld id="{BF860B6F-2FE3-4DE6-9496-980E987E7466}" type="slidenum">
              <a:rPr lang="en-US" smtClean="0"/>
              <a:pPr/>
              <a:t>‹#›</a:t>
            </a:fld>
            <a:endParaRPr lang="en-US" dirty="0"/>
          </a:p>
        </p:txBody>
      </p:sp>
      <p:sp>
        <p:nvSpPr>
          <p:cNvPr id="8" name="Picture Placeholder 9">
            <a:extLst>
              <a:ext uri="{FF2B5EF4-FFF2-40B4-BE49-F238E27FC236}">
                <a16:creationId xmlns:a16="http://schemas.microsoft.com/office/drawing/2014/main" id="{9DE112EE-5EA4-49AF-8AF9-754D30C1448E}"/>
              </a:ext>
            </a:extLst>
          </p:cNvPr>
          <p:cNvSpPr>
            <a:spLocks noGrp="1"/>
          </p:cNvSpPr>
          <p:nvPr>
            <p:ph type="pic" sz="quarter" idx="14" hasCustomPrompt="1"/>
          </p:nvPr>
        </p:nvSpPr>
        <p:spPr>
          <a:xfrm>
            <a:off x="3758452" y="1190975"/>
            <a:ext cx="1415744" cy="1193742"/>
          </a:xfrm>
          <a:prstGeom prst="rect">
            <a:avLst/>
          </a:prstGeom>
        </p:spPr>
        <p:txBody>
          <a:bodyPr>
            <a:noAutofit/>
          </a:bodyPr>
          <a:lstStyle>
            <a:lvl1pPr marL="0" indent="0" algn="ctr">
              <a:buNone/>
              <a:defRPr/>
            </a:lvl1pPr>
          </a:lstStyle>
          <a:p>
            <a:r>
              <a:rPr lang="en-US" dirty="0"/>
              <a:t>Click to add photo</a:t>
            </a:r>
          </a:p>
        </p:txBody>
      </p:sp>
      <p:sp>
        <p:nvSpPr>
          <p:cNvPr id="9" name="Text Placeholder 10">
            <a:extLst>
              <a:ext uri="{FF2B5EF4-FFF2-40B4-BE49-F238E27FC236}">
                <a16:creationId xmlns:a16="http://schemas.microsoft.com/office/drawing/2014/main" id="{63210BF0-55FD-4D41-9458-4492BAD292AE}"/>
              </a:ext>
            </a:extLst>
          </p:cNvPr>
          <p:cNvSpPr>
            <a:spLocks noGrp="1"/>
          </p:cNvSpPr>
          <p:nvPr>
            <p:ph type="body" sz="quarter" idx="18" hasCustomPrompt="1"/>
          </p:nvPr>
        </p:nvSpPr>
        <p:spPr>
          <a:xfrm>
            <a:off x="3474958" y="2442078"/>
            <a:ext cx="1982733" cy="411277"/>
          </a:xfrm>
          <a:prstGeom prst="rect">
            <a:avLst/>
          </a:prstGeom>
        </p:spPr>
        <p:txBody>
          <a:bodyPr anchor="b">
            <a:noAutofit/>
          </a:bodyPr>
          <a:lstStyle>
            <a:lvl1pPr marL="0" indent="0" algn="ctr">
              <a:buNone/>
              <a:defRPr sz="1400" cap="all" spc="100" baseline="0">
                <a:solidFill>
                  <a:schemeClr val="accent1"/>
                </a:solidFill>
                <a:latin typeface="+mj-lt"/>
              </a:defRPr>
            </a:lvl1pPr>
          </a:lstStyle>
          <a:p>
            <a:pPr lvl="0"/>
            <a:r>
              <a:rPr lang="en-US"/>
              <a:t>Add name</a:t>
            </a:r>
          </a:p>
        </p:txBody>
      </p:sp>
      <p:sp>
        <p:nvSpPr>
          <p:cNvPr id="10" name="Text Placeholder 10">
            <a:extLst>
              <a:ext uri="{FF2B5EF4-FFF2-40B4-BE49-F238E27FC236}">
                <a16:creationId xmlns:a16="http://schemas.microsoft.com/office/drawing/2014/main" id="{A739369F-4EDD-4B19-8395-084759667B62}"/>
              </a:ext>
            </a:extLst>
          </p:cNvPr>
          <p:cNvSpPr>
            <a:spLocks noGrp="1"/>
          </p:cNvSpPr>
          <p:nvPr>
            <p:ph type="body" sz="quarter" idx="19" hasCustomPrompt="1"/>
          </p:nvPr>
        </p:nvSpPr>
        <p:spPr>
          <a:xfrm>
            <a:off x="3474958" y="2746735"/>
            <a:ext cx="1982733" cy="617787"/>
          </a:xfrm>
          <a:prstGeom prst="rect">
            <a:avLst/>
          </a:prstGeom>
        </p:spPr>
        <p:txBody>
          <a:bodyPr anchor="t">
            <a:noAutofit/>
          </a:bodyPr>
          <a:lstStyle>
            <a:lvl1pPr marL="0" indent="0" algn="ctr">
              <a:lnSpc>
                <a:spcPct val="125000"/>
              </a:lnSpc>
              <a:spcBef>
                <a:spcPts val="0"/>
              </a:spcBef>
              <a:buNone/>
              <a:defRPr sz="1200" cap="none" spc="100" baseline="0">
                <a:solidFill>
                  <a:schemeClr val="accent1"/>
                </a:solidFill>
                <a:latin typeface="+mn-lt"/>
              </a:defRPr>
            </a:lvl1pPr>
          </a:lstStyle>
          <a:p>
            <a:pPr lvl="0"/>
            <a:r>
              <a:rPr lang="en-US"/>
              <a:t>Add title</a:t>
            </a:r>
          </a:p>
        </p:txBody>
      </p:sp>
      <p:sp>
        <p:nvSpPr>
          <p:cNvPr id="17" name="Picture Placeholder 9">
            <a:extLst>
              <a:ext uri="{FF2B5EF4-FFF2-40B4-BE49-F238E27FC236}">
                <a16:creationId xmlns:a16="http://schemas.microsoft.com/office/drawing/2014/main" id="{A72E3657-9D29-484E-819B-67EA4ADC474B}"/>
              </a:ext>
            </a:extLst>
          </p:cNvPr>
          <p:cNvSpPr>
            <a:spLocks noGrp="1"/>
          </p:cNvSpPr>
          <p:nvPr>
            <p:ph type="pic" sz="quarter" idx="20" hasCustomPrompt="1"/>
          </p:nvPr>
        </p:nvSpPr>
        <p:spPr>
          <a:xfrm>
            <a:off x="5858792" y="1190975"/>
            <a:ext cx="1415744" cy="1193742"/>
          </a:xfrm>
          <a:prstGeom prst="rect">
            <a:avLst/>
          </a:prstGeom>
        </p:spPr>
        <p:txBody>
          <a:bodyPr>
            <a:noAutofit/>
          </a:bodyPr>
          <a:lstStyle>
            <a:lvl1pPr marL="0" indent="0" algn="ctr">
              <a:buNone/>
              <a:defRPr/>
            </a:lvl1pPr>
          </a:lstStyle>
          <a:p>
            <a:r>
              <a:rPr lang="en-US" dirty="0"/>
              <a:t>Click to add photo</a:t>
            </a:r>
          </a:p>
        </p:txBody>
      </p:sp>
      <p:sp>
        <p:nvSpPr>
          <p:cNvPr id="18" name="Text Placeholder 10">
            <a:extLst>
              <a:ext uri="{FF2B5EF4-FFF2-40B4-BE49-F238E27FC236}">
                <a16:creationId xmlns:a16="http://schemas.microsoft.com/office/drawing/2014/main" id="{3E59867B-1A93-4A9B-9C2E-AE7B5FCF5109}"/>
              </a:ext>
            </a:extLst>
          </p:cNvPr>
          <p:cNvSpPr>
            <a:spLocks noGrp="1"/>
          </p:cNvSpPr>
          <p:nvPr>
            <p:ph type="body" sz="quarter" idx="21" hasCustomPrompt="1"/>
          </p:nvPr>
        </p:nvSpPr>
        <p:spPr>
          <a:xfrm>
            <a:off x="5575298" y="2442078"/>
            <a:ext cx="1982733" cy="411277"/>
          </a:xfrm>
          <a:prstGeom prst="rect">
            <a:avLst/>
          </a:prstGeom>
        </p:spPr>
        <p:txBody>
          <a:bodyPr anchor="b">
            <a:noAutofit/>
          </a:bodyPr>
          <a:lstStyle>
            <a:lvl1pPr marL="0" indent="0" algn="ctr">
              <a:buNone/>
              <a:defRPr sz="1400" cap="all" spc="100" baseline="0">
                <a:solidFill>
                  <a:schemeClr val="accent1"/>
                </a:solidFill>
                <a:latin typeface="+mj-lt"/>
              </a:defRPr>
            </a:lvl1pPr>
          </a:lstStyle>
          <a:p>
            <a:pPr lvl="0"/>
            <a:r>
              <a:rPr lang="en-US"/>
              <a:t>Add name</a:t>
            </a:r>
          </a:p>
        </p:txBody>
      </p:sp>
      <p:sp>
        <p:nvSpPr>
          <p:cNvPr id="19" name="Text Placeholder 10">
            <a:extLst>
              <a:ext uri="{FF2B5EF4-FFF2-40B4-BE49-F238E27FC236}">
                <a16:creationId xmlns:a16="http://schemas.microsoft.com/office/drawing/2014/main" id="{690192BD-CD3C-44D3-9A9A-8782B80F765D}"/>
              </a:ext>
            </a:extLst>
          </p:cNvPr>
          <p:cNvSpPr>
            <a:spLocks noGrp="1"/>
          </p:cNvSpPr>
          <p:nvPr>
            <p:ph type="body" sz="quarter" idx="22" hasCustomPrompt="1"/>
          </p:nvPr>
        </p:nvSpPr>
        <p:spPr>
          <a:xfrm>
            <a:off x="5575298" y="2746735"/>
            <a:ext cx="1982733" cy="617787"/>
          </a:xfrm>
          <a:prstGeom prst="rect">
            <a:avLst/>
          </a:prstGeom>
        </p:spPr>
        <p:txBody>
          <a:bodyPr anchor="t">
            <a:noAutofit/>
          </a:bodyPr>
          <a:lstStyle>
            <a:lvl1pPr marL="0" indent="0" algn="ctr">
              <a:lnSpc>
                <a:spcPct val="125000"/>
              </a:lnSpc>
              <a:spcBef>
                <a:spcPts val="0"/>
              </a:spcBef>
              <a:buNone/>
              <a:defRPr sz="1200" cap="none" spc="100" baseline="0">
                <a:solidFill>
                  <a:schemeClr val="accent1"/>
                </a:solidFill>
                <a:latin typeface="+mn-lt"/>
              </a:defRPr>
            </a:lvl1pPr>
          </a:lstStyle>
          <a:p>
            <a:pPr lvl="0"/>
            <a:r>
              <a:rPr lang="en-US"/>
              <a:t>Add title</a:t>
            </a:r>
          </a:p>
        </p:txBody>
      </p:sp>
      <p:sp>
        <p:nvSpPr>
          <p:cNvPr id="20" name="Picture Placeholder 9">
            <a:extLst>
              <a:ext uri="{FF2B5EF4-FFF2-40B4-BE49-F238E27FC236}">
                <a16:creationId xmlns:a16="http://schemas.microsoft.com/office/drawing/2014/main" id="{75E378BE-4D71-48F2-BA16-CCF8158EF7E8}"/>
              </a:ext>
            </a:extLst>
          </p:cNvPr>
          <p:cNvSpPr>
            <a:spLocks noGrp="1"/>
          </p:cNvSpPr>
          <p:nvPr>
            <p:ph type="pic" sz="quarter" idx="23" hasCustomPrompt="1"/>
          </p:nvPr>
        </p:nvSpPr>
        <p:spPr>
          <a:xfrm>
            <a:off x="7959132" y="1190975"/>
            <a:ext cx="1415744" cy="1193742"/>
          </a:xfrm>
          <a:prstGeom prst="rect">
            <a:avLst/>
          </a:prstGeom>
        </p:spPr>
        <p:txBody>
          <a:bodyPr>
            <a:noAutofit/>
          </a:bodyPr>
          <a:lstStyle>
            <a:lvl1pPr marL="0" indent="0" algn="ctr">
              <a:buNone/>
              <a:defRPr/>
            </a:lvl1pPr>
          </a:lstStyle>
          <a:p>
            <a:r>
              <a:rPr lang="en-US" dirty="0"/>
              <a:t>Click to add photo</a:t>
            </a:r>
          </a:p>
        </p:txBody>
      </p:sp>
      <p:sp>
        <p:nvSpPr>
          <p:cNvPr id="21" name="Text Placeholder 10">
            <a:extLst>
              <a:ext uri="{FF2B5EF4-FFF2-40B4-BE49-F238E27FC236}">
                <a16:creationId xmlns:a16="http://schemas.microsoft.com/office/drawing/2014/main" id="{80F28DC9-C26A-4D42-8BFA-540BB696E04D}"/>
              </a:ext>
            </a:extLst>
          </p:cNvPr>
          <p:cNvSpPr>
            <a:spLocks noGrp="1"/>
          </p:cNvSpPr>
          <p:nvPr>
            <p:ph type="body" sz="quarter" idx="24" hasCustomPrompt="1"/>
          </p:nvPr>
        </p:nvSpPr>
        <p:spPr>
          <a:xfrm>
            <a:off x="7675638" y="2442078"/>
            <a:ext cx="1982733" cy="411277"/>
          </a:xfrm>
          <a:prstGeom prst="rect">
            <a:avLst/>
          </a:prstGeom>
        </p:spPr>
        <p:txBody>
          <a:bodyPr anchor="b">
            <a:noAutofit/>
          </a:bodyPr>
          <a:lstStyle>
            <a:lvl1pPr marL="0" indent="0" algn="ctr">
              <a:buNone/>
              <a:defRPr sz="1400" cap="all" spc="100" baseline="0">
                <a:solidFill>
                  <a:schemeClr val="accent1"/>
                </a:solidFill>
                <a:latin typeface="+mj-lt"/>
              </a:defRPr>
            </a:lvl1pPr>
          </a:lstStyle>
          <a:p>
            <a:pPr lvl="0"/>
            <a:r>
              <a:rPr lang="en-US"/>
              <a:t>Add name</a:t>
            </a:r>
          </a:p>
        </p:txBody>
      </p:sp>
      <p:sp>
        <p:nvSpPr>
          <p:cNvPr id="22" name="Text Placeholder 10">
            <a:extLst>
              <a:ext uri="{FF2B5EF4-FFF2-40B4-BE49-F238E27FC236}">
                <a16:creationId xmlns:a16="http://schemas.microsoft.com/office/drawing/2014/main" id="{9642AD6D-085C-424D-B340-7731A4F95D4A}"/>
              </a:ext>
            </a:extLst>
          </p:cNvPr>
          <p:cNvSpPr>
            <a:spLocks noGrp="1"/>
          </p:cNvSpPr>
          <p:nvPr>
            <p:ph type="body" sz="quarter" idx="25" hasCustomPrompt="1"/>
          </p:nvPr>
        </p:nvSpPr>
        <p:spPr>
          <a:xfrm>
            <a:off x="7675638" y="2746735"/>
            <a:ext cx="1982733" cy="617787"/>
          </a:xfrm>
          <a:prstGeom prst="rect">
            <a:avLst/>
          </a:prstGeom>
        </p:spPr>
        <p:txBody>
          <a:bodyPr anchor="t">
            <a:noAutofit/>
          </a:bodyPr>
          <a:lstStyle>
            <a:lvl1pPr marL="0" indent="0" algn="ctr">
              <a:lnSpc>
                <a:spcPct val="125000"/>
              </a:lnSpc>
              <a:spcBef>
                <a:spcPts val="0"/>
              </a:spcBef>
              <a:buNone/>
              <a:defRPr sz="1200" cap="none" spc="100" baseline="0">
                <a:solidFill>
                  <a:schemeClr val="accent1"/>
                </a:solidFill>
                <a:latin typeface="+mn-lt"/>
              </a:defRPr>
            </a:lvl1pPr>
          </a:lstStyle>
          <a:p>
            <a:pPr lvl="0"/>
            <a:r>
              <a:rPr lang="en-US"/>
              <a:t>Add title</a:t>
            </a:r>
          </a:p>
        </p:txBody>
      </p:sp>
      <p:sp>
        <p:nvSpPr>
          <p:cNvPr id="23" name="Picture Placeholder 9">
            <a:extLst>
              <a:ext uri="{FF2B5EF4-FFF2-40B4-BE49-F238E27FC236}">
                <a16:creationId xmlns:a16="http://schemas.microsoft.com/office/drawing/2014/main" id="{9CD02B3D-3B05-4CE4-98EF-4772E813751D}"/>
              </a:ext>
            </a:extLst>
          </p:cNvPr>
          <p:cNvSpPr>
            <a:spLocks noGrp="1"/>
          </p:cNvSpPr>
          <p:nvPr>
            <p:ph type="pic" sz="quarter" idx="26" hasCustomPrompt="1"/>
          </p:nvPr>
        </p:nvSpPr>
        <p:spPr>
          <a:xfrm>
            <a:off x="10059471" y="1190975"/>
            <a:ext cx="1415744" cy="1193742"/>
          </a:xfrm>
          <a:prstGeom prst="rect">
            <a:avLst/>
          </a:prstGeom>
        </p:spPr>
        <p:txBody>
          <a:bodyPr>
            <a:noAutofit/>
          </a:bodyPr>
          <a:lstStyle>
            <a:lvl1pPr marL="0" indent="0" algn="ctr">
              <a:buNone/>
              <a:defRPr/>
            </a:lvl1pPr>
          </a:lstStyle>
          <a:p>
            <a:r>
              <a:rPr lang="en-US" dirty="0"/>
              <a:t>Click to add photo</a:t>
            </a:r>
          </a:p>
        </p:txBody>
      </p:sp>
      <p:sp>
        <p:nvSpPr>
          <p:cNvPr id="24" name="Text Placeholder 10">
            <a:extLst>
              <a:ext uri="{FF2B5EF4-FFF2-40B4-BE49-F238E27FC236}">
                <a16:creationId xmlns:a16="http://schemas.microsoft.com/office/drawing/2014/main" id="{758AF150-35C5-4E99-97F8-798A80E52A7C}"/>
              </a:ext>
            </a:extLst>
          </p:cNvPr>
          <p:cNvSpPr>
            <a:spLocks noGrp="1"/>
          </p:cNvSpPr>
          <p:nvPr>
            <p:ph type="body" sz="quarter" idx="27" hasCustomPrompt="1"/>
          </p:nvPr>
        </p:nvSpPr>
        <p:spPr>
          <a:xfrm>
            <a:off x="9775977" y="2442078"/>
            <a:ext cx="1982733" cy="411277"/>
          </a:xfrm>
          <a:prstGeom prst="rect">
            <a:avLst/>
          </a:prstGeom>
        </p:spPr>
        <p:txBody>
          <a:bodyPr anchor="b">
            <a:noAutofit/>
          </a:bodyPr>
          <a:lstStyle>
            <a:lvl1pPr marL="0" indent="0" algn="ctr">
              <a:buNone/>
              <a:defRPr sz="1400" cap="all" spc="100" baseline="0">
                <a:solidFill>
                  <a:schemeClr val="accent1"/>
                </a:solidFill>
                <a:latin typeface="+mj-lt"/>
              </a:defRPr>
            </a:lvl1pPr>
          </a:lstStyle>
          <a:p>
            <a:pPr lvl="0"/>
            <a:r>
              <a:rPr lang="en-US"/>
              <a:t>Add name</a:t>
            </a:r>
          </a:p>
        </p:txBody>
      </p:sp>
      <p:sp>
        <p:nvSpPr>
          <p:cNvPr id="25" name="Text Placeholder 10">
            <a:extLst>
              <a:ext uri="{FF2B5EF4-FFF2-40B4-BE49-F238E27FC236}">
                <a16:creationId xmlns:a16="http://schemas.microsoft.com/office/drawing/2014/main" id="{B02EB253-A55A-4EC6-A5A8-ABACCF75D015}"/>
              </a:ext>
            </a:extLst>
          </p:cNvPr>
          <p:cNvSpPr>
            <a:spLocks noGrp="1"/>
          </p:cNvSpPr>
          <p:nvPr>
            <p:ph type="body" sz="quarter" idx="28" hasCustomPrompt="1"/>
          </p:nvPr>
        </p:nvSpPr>
        <p:spPr>
          <a:xfrm>
            <a:off x="9775977" y="2746735"/>
            <a:ext cx="1982733" cy="617787"/>
          </a:xfrm>
          <a:prstGeom prst="rect">
            <a:avLst/>
          </a:prstGeom>
        </p:spPr>
        <p:txBody>
          <a:bodyPr anchor="t">
            <a:noAutofit/>
          </a:bodyPr>
          <a:lstStyle>
            <a:lvl1pPr marL="0" indent="0" algn="ctr">
              <a:lnSpc>
                <a:spcPct val="125000"/>
              </a:lnSpc>
              <a:spcBef>
                <a:spcPts val="0"/>
              </a:spcBef>
              <a:buNone/>
              <a:defRPr sz="1200" cap="none" spc="100" baseline="0">
                <a:solidFill>
                  <a:schemeClr val="accent1"/>
                </a:solidFill>
                <a:latin typeface="+mn-lt"/>
              </a:defRPr>
            </a:lvl1pPr>
          </a:lstStyle>
          <a:p>
            <a:pPr lvl="0"/>
            <a:r>
              <a:rPr lang="en-US"/>
              <a:t>Add title</a:t>
            </a:r>
          </a:p>
        </p:txBody>
      </p:sp>
      <p:sp>
        <p:nvSpPr>
          <p:cNvPr id="26" name="Picture Placeholder 9">
            <a:extLst>
              <a:ext uri="{FF2B5EF4-FFF2-40B4-BE49-F238E27FC236}">
                <a16:creationId xmlns:a16="http://schemas.microsoft.com/office/drawing/2014/main" id="{1A02BB49-28DB-48E5-8959-D36C9840302C}"/>
              </a:ext>
            </a:extLst>
          </p:cNvPr>
          <p:cNvSpPr>
            <a:spLocks noGrp="1"/>
          </p:cNvSpPr>
          <p:nvPr>
            <p:ph type="pic" sz="quarter" idx="29" hasCustomPrompt="1"/>
          </p:nvPr>
        </p:nvSpPr>
        <p:spPr>
          <a:xfrm>
            <a:off x="3758452" y="3742368"/>
            <a:ext cx="1415744" cy="1193742"/>
          </a:xfrm>
          <a:prstGeom prst="rect">
            <a:avLst/>
          </a:prstGeom>
        </p:spPr>
        <p:txBody>
          <a:bodyPr>
            <a:noAutofit/>
          </a:bodyPr>
          <a:lstStyle>
            <a:lvl1pPr marL="0" indent="0" algn="ctr">
              <a:buNone/>
              <a:defRPr/>
            </a:lvl1pPr>
          </a:lstStyle>
          <a:p>
            <a:r>
              <a:rPr lang="en-US" dirty="0"/>
              <a:t>Click to add photo</a:t>
            </a:r>
          </a:p>
        </p:txBody>
      </p:sp>
      <p:sp>
        <p:nvSpPr>
          <p:cNvPr id="27" name="Text Placeholder 10">
            <a:extLst>
              <a:ext uri="{FF2B5EF4-FFF2-40B4-BE49-F238E27FC236}">
                <a16:creationId xmlns:a16="http://schemas.microsoft.com/office/drawing/2014/main" id="{03C6BE33-794C-464D-886A-DB31DC137B0D}"/>
              </a:ext>
            </a:extLst>
          </p:cNvPr>
          <p:cNvSpPr>
            <a:spLocks noGrp="1"/>
          </p:cNvSpPr>
          <p:nvPr>
            <p:ph type="body" sz="quarter" idx="30" hasCustomPrompt="1"/>
          </p:nvPr>
        </p:nvSpPr>
        <p:spPr>
          <a:xfrm>
            <a:off x="3474958" y="4993471"/>
            <a:ext cx="1982733" cy="411277"/>
          </a:xfrm>
          <a:prstGeom prst="rect">
            <a:avLst/>
          </a:prstGeom>
        </p:spPr>
        <p:txBody>
          <a:bodyPr anchor="b">
            <a:noAutofit/>
          </a:bodyPr>
          <a:lstStyle>
            <a:lvl1pPr marL="0" indent="0" algn="ctr">
              <a:buNone/>
              <a:defRPr sz="1400" cap="all" spc="100" baseline="0">
                <a:solidFill>
                  <a:schemeClr val="accent1"/>
                </a:solidFill>
                <a:latin typeface="+mj-lt"/>
              </a:defRPr>
            </a:lvl1pPr>
          </a:lstStyle>
          <a:p>
            <a:pPr lvl="0"/>
            <a:r>
              <a:rPr lang="en-US"/>
              <a:t>Add name</a:t>
            </a:r>
          </a:p>
        </p:txBody>
      </p:sp>
      <p:sp>
        <p:nvSpPr>
          <p:cNvPr id="28" name="Text Placeholder 10">
            <a:extLst>
              <a:ext uri="{FF2B5EF4-FFF2-40B4-BE49-F238E27FC236}">
                <a16:creationId xmlns:a16="http://schemas.microsoft.com/office/drawing/2014/main" id="{51088B84-C9AE-4E0F-BE0B-7691872F7898}"/>
              </a:ext>
            </a:extLst>
          </p:cNvPr>
          <p:cNvSpPr>
            <a:spLocks noGrp="1"/>
          </p:cNvSpPr>
          <p:nvPr>
            <p:ph type="body" sz="quarter" idx="31" hasCustomPrompt="1"/>
          </p:nvPr>
        </p:nvSpPr>
        <p:spPr>
          <a:xfrm>
            <a:off x="3474958" y="5298128"/>
            <a:ext cx="1982733" cy="580994"/>
          </a:xfrm>
          <a:prstGeom prst="rect">
            <a:avLst/>
          </a:prstGeom>
        </p:spPr>
        <p:txBody>
          <a:bodyPr anchor="t">
            <a:noAutofit/>
          </a:bodyPr>
          <a:lstStyle>
            <a:lvl1pPr marL="0" indent="0" algn="ctr">
              <a:lnSpc>
                <a:spcPct val="125000"/>
              </a:lnSpc>
              <a:spcBef>
                <a:spcPts val="0"/>
              </a:spcBef>
              <a:buNone/>
              <a:defRPr sz="1200" cap="none" spc="100" baseline="0">
                <a:solidFill>
                  <a:schemeClr val="accent1"/>
                </a:solidFill>
                <a:latin typeface="+mn-lt"/>
              </a:defRPr>
            </a:lvl1pPr>
          </a:lstStyle>
          <a:p>
            <a:pPr lvl="0"/>
            <a:r>
              <a:rPr lang="en-US"/>
              <a:t>Add title</a:t>
            </a:r>
          </a:p>
        </p:txBody>
      </p:sp>
      <p:sp>
        <p:nvSpPr>
          <p:cNvPr id="29" name="Picture Placeholder 9">
            <a:extLst>
              <a:ext uri="{FF2B5EF4-FFF2-40B4-BE49-F238E27FC236}">
                <a16:creationId xmlns:a16="http://schemas.microsoft.com/office/drawing/2014/main" id="{EC807298-9742-4D0C-86D4-A25C5ED3069C}"/>
              </a:ext>
            </a:extLst>
          </p:cNvPr>
          <p:cNvSpPr>
            <a:spLocks noGrp="1"/>
          </p:cNvSpPr>
          <p:nvPr>
            <p:ph type="pic" sz="quarter" idx="32" hasCustomPrompt="1"/>
          </p:nvPr>
        </p:nvSpPr>
        <p:spPr>
          <a:xfrm>
            <a:off x="5858792" y="3742368"/>
            <a:ext cx="1415744" cy="1193742"/>
          </a:xfrm>
          <a:prstGeom prst="rect">
            <a:avLst/>
          </a:prstGeom>
        </p:spPr>
        <p:txBody>
          <a:bodyPr>
            <a:noAutofit/>
          </a:bodyPr>
          <a:lstStyle>
            <a:lvl1pPr marL="0" indent="0" algn="ctr">
              <a:buNone/>
              <a:defRPr/>
            </a:lvl1pPr>
          </a:lstStyle>
          <a:p>
            <a:r>
              <a:rPr lang="en-US" dirty="0"/>
              <a:t>Click to add photo</a:t>
            </a:r>
          </a:p>
        </p:txBody>
      </p:sp>
      <p:sp>
        <p:nvSpPr>
          <p:cNvPr id="30" name="Text Placeholder 10">
            <a:extLst>
              <a:ext uri="{FF2B5EF4-FFF2-40B4-BE49-F238E27FC236}">
                <a16:creationId xmlns:a16="http://schemas.microsoft.com/office/drawing/2014/main" id="{7B94081A-B2B7-439C-B7CA-91A63FB88DF1}"/>
              </a:ext>
            </a:extLst>
          </p:cNvPr>
          <p:cNvSpPr>
            <a:spLocks noGrp="1"/>
          </p:cNvSpPr>
          <p:nvPr>
            <p:ph type="body" sz="quarter" idx="33" hasCustomPrompt="1"/>
          </p:nvPr>
        </p:nvSpPr>
        <p:spPr>
          <a:xfrm>
            <a:off x="5575298" y="4993471"/>
            <a:ext cx="1982733" cy="411277"/>
          </a:xfrm>
          <a:prstGeom prst="rect">
            <a:avLst/>
          </a:prstGeom>
        </p:spPr>
        <p:txBody>
          <a:bodyPr anchor="b">
            <a:noAutofit/>
          </a:bodyPr>
          <a:lstStyle>
            <a:lvl1pPr marL="0" indent="0" algn="ctr">
              <a:buNone/>
              <a:defRPr sz="1400" cap="all" spc="100" baseline="0">
                <a:solidFill>
                  <a:schemeClr val="accent1"/>
                </a:solidFill>
                <a:latin typeface="+mj-lt"/>
              </a:defRPr>
            </a:lvl1pPr>
          </a:lstStyle>
          <a:p>
            <a:pPr lvl="0"/>
            <a:r>
              <a:rPr lang="en-US"/>
              <a:t>Add name</a:t>
            </a:r>
          </a:p>
        </p:txBody>
      </p:sp>
      <p:sp>
        <p:nvSpPr>
          <p:cNvPr id="31" name="Text Placeholder 10">
            <a:extLst>
              <a:ext uri="{FF2B5EF4-FFF2-40B4-BE49-F238E27FC236}">
                <a16:creationId xmlns:a16="http://schemas.microsoft.com/office/drawing/2014/main" id="{875898E2-098E-4BDE-8BA8-C1D0755D7EB9}"/>
              </a:ext>
            </a:extLst>
          </p:cNvPr>
          <p:cNvSpPr>
            <a:spLocks noGrp="1"/>
          </p:cNvSpPr>
          <p:nvPr>
            <p:ph type="body" sz="quarter" idx="34" hasCustomPrompt="1"/>
          </p:nvPr>
        </p:nvSpPr>
        <p:spPr>
          <a:xfrm>
            <a:off x="5575298" y="5298128"/>
            <a:ext cx="1982733" cy="580994"/>
          </a:xfrm>
          <a:prstGeom prst="rect">
            <a:avLst/>
          </a:prstGeom>
        </p:spPr>
        <p:txBody>
          <a:bodyPr anchor="t">
            <a:noAutofit/>
          </a:bodyPr>
          <a:lstStyle>
            <a:lvl1pPr marL="0" indent="0" algn="ctr">
              <a:lnSpc>
                <a:spcPct val="125000"/>
              </a:lnSpc>
              <a:spcBef>
                <a:spcPts val="0"/>
              </a:spcBef>
              <a:buNone/>
              <a:defRPr sz="1200" cap="none" spc="100" baseline="0">
                <a:solidFill>
                  <a:schemeClr val="accent1"/>
                </a:solidFill>
                <a:latin typeface="+mn-lt"/>
              </a:defRPr>
            </a:lvl1pPr>
          </a:lstStyle>
          <a:p>
            <a:pPr lvl="0"/>
            <a:r>
              <a:rPr lang="en-US"/>
              <a:t>Add title</a:t>
            </a:r>
          </a:p>
        </p:txBody>
      </p:sp>
      <p:sp>
        <p:nvSpPr>
          <p:cNvPr id="32" name="Picture Placeholder 9">
            <a:extLst>
              <a:ext uri="{FF2B5EF4-FFF2-40B4-BE49-F238E27FC236}">
                <a16:creationId xmlns:a16="http://schemas.microsoft.com/office/drawing/2014/main" id="{EEB78526-379C-43C5-ABE7-2F184FC309A1}"/>
              </a:ext>
            </a:extLst>
          </p:cNvPr>
          <p:cNvSpPr>
            <a:spLocks noGrp="1"/>
          </p:cNvSpPr>
          <p:nvPr>
            <p:ph type="pic" sz="quarter" idx="35" hasCustomPrompt="1"/>
          </p:nvPr>
        </p:nvSpPr>
        <p:spPr>
          <a:xfrm>
            <a:off x="7959132" y="3742368"/>
            <a:ext cx="1415744" cy="1193742"/>
          </a:xfrm>
          <a:prstGeom prst="rect">
            <a:avLst/>
          </a:prstGeom>
        </p:spPr>
        <p:txBody>
          <a:bodyPr>
            <a:noAutofit/>
          </a:bodyPr>
          <a:lstStyle>
            <a:lvl1pPr marL="0" indent="0" algn="ctr">
              <a:buNone/>
              <a:defRPr/>
            </a:lvl1pPr>
          </a:lstStyle>
          <a:p>
            <a:r>
              <a:rPr lang="en-US" dirty="0"/>
              <a:t>Click to add photo</a:t>
            </a:r>
          </a:p>
        </p:txBody>
      </p:sp>
      <p:sp>
        <p:nvSpPr>
          <p:cNvPr id="33" name="Text Placeholder 10">
            <a:extLst>
              <a:ext uri="{FF2B5EF4-FFF2-40B4-BE49-F238E27FC236}">
                <a16:creationId xmlns:a16="http://schemas.microsoft.com/office/drawing/2014/main" id="{FAA9378E-4336-4D84-9033-052E57D5470C}"/>
              </a:ext>
            </a:extLst>
          </p:cNvPr>
          <p:cNvSpPr>
            <a:spLocks noGrp="1"/>
          </p:cNvSpPr>
          <p:nvPr>
            <p:ph type="body" sz="quarter" idx="36" hasCustomPrompt="1"/>
          </p:nvPr>
        </p:nvSpPr>
        <p:spPr>
          <a:xfrm>
            <a:off x="7675638" y="4993471"/>
            <a:ext cx="1982733" cy="411277"/>
          </a:xfrm>
          <a:prstGeom prst="rect">
            <a:avLst/>
          </a:prstGeom>
        </p:spPr>
        <p:txBody>
          <a:bodyPr anchor="b">
            <a:noAutofit/>
          </a:bodyPr>
          <a:lstStyle>
            <a:lvl1pPr marL="0" indent="0" algn="ctr">
              <a:buNone/>
              <a:defRPr sz="1400" cap="all" spc="100" baseline="0">
                <a:solidFill>
                  <a:schemeClr val="accent1"/>
                </a:solidFill>
                <a:latin typeface="+mj-lt"/>
              </a:defRPr>
            </a:lvl1pPr>
          </a:lstStyle>
          <a:p>
            <a:pPr lvl="0"/>
            <a:r>
              <a:rPr lang="en-US"/>
              <a:t>Add name</a:t>
            </a:r>
          </a:p>
        </p:txBody>
      </p:sp>
      <p:sp>
        <p:nvSpPr>
          <p:cNvPr id="34" name="Text Placeholder 10">
            <a:extLst>
              <a:ext uri="{FF2B5EF4-FFF2-40B4-BE49-F238E27FC236}">
                <a16:creationId xmlns:a16="http://schemas.microsoft.com/office/drawing/2014/main" id="{4AF0D6AA-392E-489E-8457-370F653057E9}"/>
              </a:ext>
            </a:extLst>
          </p:cNvPr>
          <p:cNvSpPr>
            <a:spLocks noGrp="1"/>
          </p:cNvSpPr>
          <p:nvPr>
            <p:ph type="body" sz="quarter" idx="37" hasCustomPrompt="1"/>
          </p:nvPr>
        </p:nvSpPr>
        <p:spPr>
          <a:xfrm>
            <a:off x="7675638" y="5298128"/>
            <a:ext cx="1982733" cy="580994"/>
          </a:xfrm>
          <a:prstGeom prst="rect">
            <a:avLst/>
          </a:prstGeom>
        </p:spPr>
        <p:txBody>
          <a:bodyPr anchor="t">
            <a:noAutofit/>
          </a:bodyPr>
          <a:lstStyle>
            <a:lvl1pPr marL="0" indent="0" algn="ctr">
              <a:lnSpc>
                <a:spcPct val="125000"/>
              </a:lnSpc>
              <a:spcBef>
                <a:spcPts val="0"/>
              </a:spcBef>
              <a:buNone/>
              <a:defRPr sz="1200" cap="none" spc="100" baseline="0">
                <a:solidFill>
                  <a:schemeClr val="accent1"/>
                </a:solidFill>
                <a:latin typeface="+mn-lt"/>
              </a:defRPr>
            </a:lvl1pPr>
          </a:lstStyle>
          <a:p>
            <a:pPr lvl="0"/>
            <a:r>
              <a:rPr lang="en-US"/>
              <a:t>Add title</a:t>
            </a:r>
          </a:p>
        </p:txBody>
      </p:sp>
      <p:sp>
        <p:nvSpPr>
          <p:cNvPr id="35" name="Picture Placeholder 9">
            <a:extLst>
              <a:ext uri="{FF2B5EF4-FFF2-40B4-BE49-F238E27FC236}">
                <a16:creationId xmlns:a16="http://schemas.microsoft.com/office/drawing/2014/main" id="{515D701A-667D-41D8-B25B-72B088C7E9E4}"/>
              </a:ext>
            </a:extLst>
          </p:cNvPr>
          <p:cNvSpPr>
            <a:spLocks noGrp="1"/>
          </p:cNvSpPr>
          <p:nvPr>
            <p:ph type="pic" sz="quarter" idx="38" hasCustomPrompt="1"/>
          </p:nvPr>
        </p:nvSpPr>
        <p:spPr>
          <a:xfrm>
            <a:off x="10059471" y="3742368"/>
            <a:ext cx="1415744" cy="1193742"/>
          </a:xfrm>
          <a:prstGeom prst="rect">
            <a:avLst/>
          </a:prstGeom>
        </p:spPr>
        <p:txBody>
          <a:bodyPr>
            <a:noAutofit/>
          </a:bodyPr>
          <a:lstStyle>
            <a:lvl1pPr marL="0" indent="0" algn="ctr">
              <a:buNone/>
              <a:defRPr/>
            </a:lvl1pPr>
          </a:lstStyle>
          <a:p>
            <a:r>
              <a:rPr lang="en-US" dirty="0"/>
              <a:t>Click to add photo</a:t>
            </a:r>
          </a:p>
        </p:txBody>
      </p:sp>
      <p:sp>
        <p:nvSpPr>
          <p:cNvPr id="36" name="Text Placeholder 10">
            <a:extLst>
              <a:ext uri="{FF2B5EF4-FFF2-40B4-BE49-F238E27FC236}">
                <a16:creationId xmlns:a16="http://schemas.microsoft.com/office/drawing/2014/main" id="{D0AB2C67-89B8-459B-BB18-3655BA5AB355}"/>
              </a:ext>
            </a:extLst>
          </p:cNvPr>
          <p:cNvSpPr>
            <a:spLocks noGrp="1"/>
          </p:cNvSpPr>
          <p:nvPr>
            <p:ph type="body" sz="quarter" idx="39" hasCustomPrompt="1"/>
          </p:nvPr>
        </p:nvSpPr>
        <p:spPr>
          <a:xfrm>
            <a:off x="9775977" y="4993471"/>
            <a:ext cx="1982733" cy="411277"/>
          </a:xfrm>
          <a:prstGeom prst="rect">
            <a:avLst/>
          </a:prstGeom>
        </p:spPr>
        <p:txBody>
          <a:bodyPr anchor="b">
            <a:noAutofit/>
          </a:bodyPr>
          <a:lstStyle>
            <a:lvl1pPr marL="0" indent="0" algn="ctr">
              <a:buNone/>
              <a:defRPr sz="1400" cap="all" spc="100" baseline="0">
                <a:solidFill>
                  <a:schemeClr val="accent1"/>
                </a:solidFill>
                <a:latin typeface="+mj-lt"/>
              </a:defRPr>
            </a:lvl1pPr>
          </a:lstStyle>
          <a:p>
            <a:pPr lvl="0"/>
            <a:r>
              <a:rPr lang="en-US"/>
              <a:t>Add name</a:t>
            </a:r>
          </a:p>
        </p:txBody>
      </p:sp>
      <p:sp>
        <p:nvSpPr>
          <p:cNvPr id="37" name="Text Placeholder 10">
            <a:extLst>
              <a:ext uri="{FF2B5EF4-FFF2-40B4-BE49-F238E27FC236}">
                <a16:creationId xmlns:a16="http://schemas.microsoft.com/office/drawing/2014/main" id="{88DB254D-C387-4A49-A475-DA300A713177}"/>
              </a:ext>
            </a:extLst>
          </p:cNvPr>
          <p:cNvSpPr>
            <a:spLocks noGrp="1"/>
          </p:cNvSpPr>
          <p:nvPr>
            <p:ph type="body" sz="quarter" idx="40" hasCustomPrompt="1"/>
          </p:nvPr>
        </p:nvSpPr>
        <p:spPr>
          <a:xfrm>
            <a:off x="9775977" y="5298128"/>
            <a:ext cx="1982733" cy="580994"/>
          </a:xfrm>
          <a:prstGeom prst="rect">
            <a:avLst/>
          </a:prstGeom>
        </p:spPr>
        <p:txBody>
          <a:bodyPr anchor="t">
            <a:noAutofit/>
          </a:bodyPr>
          <a:lstStyle>
            <a:lvl1pPr marL="0" indent="0" algn="ctr">
              <a:lnSpc>
                <a:spcPct val="125000"/>
              </a:lnSpc>
              <a:spcBef>
                <a:spcPts val="0"/>
              </a:spcBef>
              <a:buNone/>
              <a:defRPr sz="1200" cap="none" spc="100" baseline="0">
                <a:solidFill>
                  <a:schemeClr val="accent1"/>
                </a:solidFill>
                <a:latin typeface="+mn-lt"/>
              </a:defRPr>
            </a:lvl1pPr>
          </a:lstStyle>
          <a:p>
            <a:pPr lvl="0"/>
            <a:r>
              <a:rPr lang="en-US"/>
              <a:t>Add title</a:t>
            </a:r>
          </a:p>
        </p:txBody>
      </p:sp>
      <p:sp>
        <p:nvSpPr>
          <p:cNvPr id="38" name="Title 1">
            <a:extLst>
              <a:ext uri="{FF2B5EF4-FFF2-40B4-BE49-F238E27FC236}">
                <a16:creationId xmlns:a16="http://schemas.microsoft.com/office/drawing/2014/main" id="{3C00339E-E516-47A3-98FD-7904488645B5}"/>
              </a:ext>
            </a:extLst>
          </p:cNvPr>
          <p:cNvSpPr>
            <a:spLocks noGrp="1"/>
          </p:cNvSpPr>
          <p:nvPr>
            <p:ph type="title" hasCustomPrompt="1"/>
          </p:nvPr>
        </p:nvSpPr>
        <p:spPr>
          <a:xfrm rot="16200000">
            <a:off x="332219" y="2746661"/>
            <a:ext cx="4907372" cy="1076155"/>
          </a:xfrm>
        </p:spPr>
        <p:txBody>
          <a:bodyPr/>
          <a:lstStyle>
            <a:lvl1pPr algn="ctr">
              <a:defRPr/>
            </a:lvl1pPr>
          </a:lstStyle>
          <a:p>
            <a:r>
              <a:rPr lang="en-US" dirty="0"/>
              <a:t>Click to add title</a:t>
            </a:r>
          </a:p>
        </p:txBody>
      </p:sp>
    </p:spTree>
    <p:extLst>
      <p:ext uri="{BB962C8B-B14F-4D97-AF65-F5344CB8AC3E}">
        <p14:creationId xmlns:p14="http://schemas.microsoft.com/office/powerpoint/2010/main" val="71011030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Fundin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E516B3E-BF5D-4CBE-AA15-FEAD2B0B9811}"/>
              </a:ext>
            </a:extLst>
          </p:cNvPr>
          <p:cNvSpPr>
            <a:spLocks noGrp="1"/>
          </p:cNvSpPr>
          <p:nvPr>
            <p:ph type="dt" sz="half" idx="10"/>
          </p:nvPr>
        </p:nvSpPr>
        <p:spPr/>
        <p:txBody>
          <a:bodyPr>
            <a:noAutofit/>
          </a:bodyPr>
          <a:lstStyle/>
          <a:p>
            <a:r>
              <a:rPr lang="en-US" dirty="0"/>
              <a:t>8/03/20XX</a:t>
            </a:r>
          </a:p>
        </p:txBody>
      </p:sp>
      <p:sp>
        <p:nvSpPr>
          <p:cNvPr id="4" name="Footer Placeholder 3">
            <a:extLst>
              <a:ext uri="{FF2B5EF4-FFF2-40B4-BE49-F238E27FC236}">
                <a16:creationId xmlns:a16="http://schemas.microsoft.com/office/drawing/2014/main" id="{9AC6F15C-2031-4B28-91FF-8532EFEE84D6}"/>
              </a:ext>
            </a:extLst>
          </p:cNvPr>
          <p:cNvSpPr>
            <a:spLocks noGrp="1"/>
          </p:cNvSpPr>
          <p:nvPr>
            <p:ph type="ftr" sz="quarter" idx="11"/>
          </p:nvPr>
        </p:nvSpPr>
        <p:spPr/>
        <p:txBody>
          <a:bodyPr>
            <a:noAutofit/>
          </a:bodyPr>
          <a:lstStyle/>
          <a:p>
            <a:r>
              <a:rPr lang="en-US" dirty="0"/>
              <a:t>PITCH DECK</a:t>
            </a:r>
          </a:p>
        </p:txBody>
      </p:sp>
      <p:sp>
        <p:nvSpPr>
          <p:cNvPr id="5" name="Slide Number Placeholder 4">
            <a:extLst>
              <a:ext uri="{FF2B5EF4-FFF2-40B4-BE49-F238E27FC236}">
                <a16:creationId xmlns:a16="http://schemas.microsoft.com/office/drawing/2014/main" id="{12847681-AA55-4F94-8741-812FB362831F}"/>
              </a:ext>
            </a:extLst>
          </p:cNvPr>
          <p:cNvSpPr>
            <a:spLocks noGrp="1"/>
          </p:cNvSpPr>
          <p:nvPr>
            <p:ph type="sldNum" sz="quarter" idx="12"/>
          </p:nvPr>
        </p:nvSpPr>
        <p:spPr/>
        <p:txBody>
          <a:bodyPr>
            <a:noAutofit/>
          </a:bodyPr>
          <a:lstStyle/>
          <a:p>
            <a:fld id="{BF860B6F-2FE3-4DE6-9496-980E987E7466}" type="slidenum">
              <a:rPr lang="en-US" smtClean="0"/>
              <a:pPr/>
              <a:t>‹#›</a:t>
            </a:fld>
            <a:endParaRPr lang="en-US" dirty="0"/>
          </a:p>
        </p:txBody>
      </p:sp>
      <p:sp>
        <p:nvSpPr>
          <p:cNvPr id="26" name="Rectangle 25">
            <a:extLst>
              <a:ext uri="{FF2B5EF4-FFF2-40B4-BE49-F238E27FC236}">
                <a16:creationId xmlns:a16="http://schemas.microsoft.com/office/drawing/2014/main" id="{0FB5880F-F841-4DE6-B266-C373510AF249}"/>
              </a:ext>
            </a:extLst>
          </p:cNvPr>
          <p:cNvSpPr/>
          <p:nvPr userDrawn="1"/>
        </p:nvSpPr>
        <p:spPr>
          <a:xfrm rot="5400000">
            <a:off x="9766385" y="-1006534"/>
            <a:ext cx="972645" cy="3924298"/>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8" name="Text Placeholder 10">
            <a:extLst>
              <a:ext uri="{FF2B5EF4-FFF2-40B4-BE49-F238E27FC236}">
                <a16:creationId xmlns:a16="http://schemas.microsoft.com/office/drawing/2014/main" id="{388B7164-58B7-4BB5-998B-0E7F664D9290}"/>
              </a:ext>
            </a:extLst>
          </p:cNvPr>
          <p:cNvSpPr>
            <a:spLocks noGrp="1"/>
          </p:cNvSpPr>
          <p:nvPr>
            <p:ph type="body" sz="quarter" idx="25" hasCustomPrompt="1"/>
          </p:nvPr>
        </p:nvSpPr>
        <p:spPr>
          <a:xfrm rot="16200000">
            <a:off x="562550" y="3063183"/>
            <a:ext cx="2387816" cy="448769"/>
          </a:xfrm>
          <a:prstGeom prst="rect">
            <a:avLst/>
          </a:prstGeom>
        </p:spPr>
        <p:txBody>
          <a:bodyPr anchor="b">
            <a:noAutofit/>
          </a:bodyPr>
          <a:lstStyle>
            <a:lvl1pPr marL="0" indent="0" algn="l">
              <a:lnSpc>
                <a:spcPct val="80000"/>
              </a:lnSpc>
              <a:buNone/>
              <a:defRPr sz="2400" cap="all" spc="200" baseline="0">
                <a:solidFill>
                  <a:schemeClr val="accent1"/>
                </a:solidFill>
                <a:latin typeface="+mj-lt"/>
              </a:defRPr>
            </a:lvl1pPr>
          </a:lstStyle>
          <a:p>
            <a:pPr lvl="0"/>
            <a:r>
              <a:rPr lang="en-US"/>
              <a:t>Click to add title</a:t>
            </a:r>
          </a:p>
        </p:txBody>
      </p:sp>
      <p:sp>
        <p:nvSpPr>
          <p:cNvPr id="29" name="Text Placeholder 10">
            <a:extLst>
              <a:ext uri="{FF2B5EF4-FFF2-40B4-BE49-F238E27FC236}">
                <a16:creationId xmlns:a16="http://schemas.microsoft.com/office/drawing/2014/main" id="{4CB6F5B2-F117-4AD5-9C54-96006D152F19}"/>
              </a:ext>
            </a:extLst>
          </p:cNvPr>
          <p:cNvSpPr>
            <a:spLocks noGrp="1"/>
          </p:cNvSpPr>
          <p:nvPr>
            <p:ph type="body" sz="quarter" idx="26" hasCustomPrompt="1"/>
          </p:nvPr>
        </p:nvSpPr>
        <p:spPr>
          <a:xfrm rot="16200000">
            <a:off x="3226739" y="3063183"/>
            <a:ext cx="2387816" cy="448769"/>
          </a:xfrm>
          <a:prstGeom prst="rect">
            <a:avLst/>
          </a:prstGeom>
        </p:spPr>
        <p:txBody>
          <a:bodyPr anchor="b">
            <a:noAutofit/>
          </a:bodyPr>
          <a:lstStyle>
            <a:lvl1pPr marL="0" indent="0" algn="l">
              <a:lnSpc>
                <a:spcPct val="80000"/>
              </a:lnSpc>
              <a:buNone/>
              <a:defRPr sz="2400" cap="all" spc="200" baseline="0">
                <a:solidFill>
                  <a:schemeClr val="accent1"/>
                </a:solidFill>
                <a:latin typeface="+mj-lt"/>
              </a:defRPr>
            </a:lvl1pPr>
          </a:lstStyle>
          <a:p>
            <a:pPr lvl="0"/>
            <a:r>
              <a:rPr lang="en-US"/>
              <a:t>Click to add title</a:t>
            </a:r>
          </a:p>
        </p:txBody>
      </p:sp>
      <p:sp>
        <p:nvSpPr>
          <p:cNvPr id="30" name="Text Placeholder 10">
            <a:extLst>
              <a:ext uri="{FF2B5EF4-FFF2-40B4-BE49-F238E27FC236}">
                <a16:creationId xmlns:a16="http://schemas.microsoft.com/office/drawing/2014/main" id="{60636773-D205-448C-8DD8-8BBC3AFC2568}"/>
              </a:ext>
            </a:extLst>
          </p:cNvPr>
          <p:cNvSpPr>
            <a:spLocks noGrp="1"/>
          </p:cNvSpPr>
          <p:nvPr>
            <p:ph type="body" sz="quarter" idx="27" hasCustomPrompt="1"/>
          </p:nvPr>
        </p:nvSpPr>
        <p:spPr>
          <a:xfrm rot="16200000">
            <a:off x="5857430" y="3063181"/>
            <a:ext cx="2387816" cy="448769"/>
          </a:xfrm>
          <a:prstGeom prst="rect">
            <a:avLst/>
          </a:prstGeom>
        </p:spPr>
        <p:txBody>
          <a:bodyPr anchor="b">
            <a:noAutofit/>
          </a:bodyPr>
          <a:lstStyle>
            <a:lvl1pPr marL="0" indent="0" algn="l">
              <a:lnSpc>
                <a:spcPct val="80000"/>
              </a:lnSpc>
              <a:buNone/>
              <a:defRPr sz="2400" cap="all" spc="200" baseline="0">
                <a:solidFill>
                  <a:schemeClr val="accent1"/>
                </a:solidFill>
                <a:latin typeface="+mj-lt"/>
              </a:defRPr>
            </a:lvl1pPr>
          </a:lstStyle>
          <a:p>
            <a:pPr lvl="0"/>
            <a:r>
              <a:rPr lang="en-US"/>
              <a:t>Click to add title</a:t>
            </a:r>
          </a:p>
        </p:txBody>
      </p:sp>
      <p:sp>
        <p:nvSpPr>
          <p:cNvPr id="31" name="Text Placeholder 10">
            <a:extLst>
              <a:ext uri="{FF2B5EF4-FFF2-40B4-BE49-F238E27FC236}">
                <a16:creationId xmlns:a16="http://schemas.microsoft.com/office/drawing/2014/main" id="{6CD4F0A7-B003-44EA-AD28-A4B13CCE892C}"/>
              </a:ext>
            </a:extLst>
          </p:cNvPr>
          <p:cNvSpPr>
            <a:spLocks noGrp="1"/>
          </p:cNvSpPr>
          <p:nvPr>
            <p:ph type="body" sz="quarter" idx="28" hasCustomPrompt="1"/>
          </p:nvPr>
        </p:nvSpPr>
        <p:spPr>
          <a:xfrm rot="16200000">
            <a:off x="8520742" y="3063180"/>
            <a:ext cx="2387816" cy="448769"/>
          </a:xfrm>
          <a:prstGeom prst="rect">
            <a:avLst/>
          </a:prstGeom>
        </p:spPr>
        <p:txBody>
          <a:bodyPr anchor="b">
            <a:noAutofit/>
          </a:bodyPr>
          <a:lstStyle>
            <a:lvl1pPr marL="0" indent="0" algn="l">
              <a:lnSpc>
                <a:spcPct val="80000"/>
              </a:lnSpc>
              <a:buNone/>
              <a:defRPr sz="2400" cap="all" spc="200" baseline="0">
                <a:solidFill>
                  <a:schemeClr val="accent1"/>
                </a:solidFill>
                <a:latin typeface="+mj-lt"/>
              </a:defRPr>
            </a:lvl1pPr>
          </a:lstStyle>
          <a:p>
            <a:pPr lvl="0"/>
            <a:r>
              <a:rPr lang="en-US"/>
              <a:t>Click to add title</a:t>
            </a:r>
          </a:p>
        </p:txBody>
      </p:sp>
      <p:sp>
        <p:nvSpPr>
          <p:cNvPr id="32" name="Text Placeholder 10">
            <a:extLst>
              <a:ext uri="{FF2B5EF4-FFF2-40B4-BE49-F238E27FC236}">
                <a16:creationId xmlns:a16="http://schemas.microsoft.com/office/drawing/2014/main" id="{3CEEA233-6913-4525-8B47-39C2814EEF45}"/>
              </a:ext>
            </a:extLst>
          </p:cNvPr>
          <p:cNvSpPr>
            <a:spLocks noGrp="1"/>
          </p:cNvSpPr>
          <p:nvPr>
            <p:ph type="body" sz="quarter" idx="16" hasCustomPrompt="1"/>
          </p:nvPr>
        </p:nvSpPr>
        <p:spPr>
          <a:xfrm>
            <a:off x="838200" y="5154557"/>
            <a:ext cx="2449286" cy="1003155"/>
          </a:xfrm>
          <a:prstGeom prst="rect">
            <a:avLst/>
          </a:prstGeom>
        </p:spPr>
        <p:txBody>
          <a:bodyPr anchor="t">
            <a:noAutofit/>
          </a:bodyPr>
          <a:lstStyle>
            <a:lvl1pPr marL="0" indent="0" algn="ctr">
              <a:lnSpc>
                <a:spcPct val="125000"/>
              </a:lnSpc>
              <a:spcBef>
                <a:spcPts val="0"/>
              </a:spcBef>
              <a:buNone/>
              <a:defRPr sz="1400" cap="none" spc="100" baseline="0">
                <a:solidFill>
                  <a:schemeClr val="tx1"/>
                </a:solidFill>
                <a:latin typeface="+mn-lt"/>
              </a:defRPr>
            </a:lvl1pPr>
          </a:lstStyle>
          <a:p>
            <a:pPr lvl="0"/>
            <a:r>
              <a:rPr lang="en-US"/>
              <a:t>Click to add text</a:t>
            </a:r>
          </a:p>
        </p:txBody>
      </p:sp>
      <p:sp>
        <p:nvSpPr>
          <p:cNvPr id="33" name="Text Placeholder 10">
            <a:extLst>
              <a:ext uri="{FF2B5EF4-FFF2-40B4-BE49-F238E27FC236}">
                <a16:creationId xmlns:a16="http://schemas.microsoft.com/office/drawing/2014/main" id="{718C63E6-2425-4D8D-99C9-99B35F978A8F}"/>
              </a:ext>
            </a:extLst>
          </p:cNvPr>
          <p:cNvSpPr>
            <a:spLocks noGrp="1"/>
          </p:cNvSpPr>
          <p:nvPr>
            <p:ph type="body" sz="quarter" idx="17" hasCustomPrompt="1"/>
          </p:nvPr>
        </p:nvSpPr>
        <p:spPr>
          <a:xfrm>
            <a:off x="838200" y="4525420"/>
            <a:ext cx="2449286" cy="639192"/>
          </a:xfrm>
          <a:prstGeom prst="rect">
            <a:avLst/>
          </a:prstGeom>
        </p:spPr>
        <p:txBody>
          <a:bodyPr anchor="b">
            <a:noAutofit/>
          </a:bodyPr>
          <a:lstStyle>
            <a:lvl1pPr marL="0" indent="0" algn="ctr">
              <a:lnSpc>
                <a:spcPct val="100000"/>
              </a:lnSpc>
              <a:spcBef>
                <a:spcPts val="0"/>
              </a:spcBef>
              <a:buNone/>
              <a:defRPr sz="1600" cap="all" spc="100" baseline="0">
                <a:solidFill>
                  <a:schemeClr val="accent1"/>
                </a:solidFill>
                <a:latin typeface="+mj-lt"/>
              </a:defRPr>
            </a:lvl1pPr>
          </a:lstStyle>
          <a:p>
            <a:pPr lvl="0"/>
            <a:r>
              <a:rPr lang="en-US"/>
              <a:t>Click to add subtitle</a:t>
            </a:r>
          </a:p>
        </p:txBody>
      </p:sp>
      <p:sp>
        <p:nvSpPr>
          <p:cNvPr id="34" name="Text Placeholder 10">
            <a:extLst>
              <a:ext uri="{FF2B5EF4-FFF2-40B4-BE49-F238E27FC236}">
                <a16:creationId xmlns:a16="http://schemas.microsoft.com/office/drawing/2014/main" id="{AEB3CF35-C4EC-42DA-B265-89015DF03501}"/>
              </a:ext>
            </a:extLst>
          </p:cNvPr>
          <p:cNvSpPr>
            <a:spLocks noGrp="1"/>
          </p:cNvSpPr>
          <p:nvPr>
            <p:ph type="body" sz="quarter" idx="29" hasCustomPrompt="1"/>
          </p:nvPr>
        </p:nvSpPr>
        <p:spPr>
          <a:xfrm>
            <a:off x="3536069" y="5154557"/>
            <a:ext cx="2449286" cy="1003155"/>
          </a:xfrm>
          <a:prstGeom prst="rect">
            <a:avLst/>
          </a:prstGeom>
        </p:spPr>
        <p:txBody>
          <a:bodyPr anchor="t">
            <a:noAutofit/>
          </a:bodyPr>
          <a:lstStyle>
            <a:lvl1pPr marL="0" indent="0" algn="ctr">
              <a:lnSpc>
                <a:spcPct val="125000"/>
              </a:lnSpc>
              <a:spcBef>
                <a:spcPts val="0"/>
              </a:spcBef>
              <a:buNone/>
              <a:defRPr sz="1400" cap="none" spc="100" baseline="0">
                <a:solidFill>
                  <a:schemeClr val="tx1"/>
                </a:solidFill>
                <a:latin typeface="+mn-lt"/>
              </a:defRPr>
            </a:lvl1pPr>
          </a:lstStyle>
          <a:p>
            <a:pPr lvl="0"/>
            <a:r>
              <a:rPr lang="en-US"/>
              <a:t>Click to add text</a:t>
            </a:r>
          </a:p>
        </p:txBody>
      </p:sp>
      <p:sp>
        <p:nvSpPr>
          <p:cNvPr id="35" name="Text Placeholder 10">
            <a:extLst>
              <a:ext uri="{FF2B5EF4-FFF2-40B4-BE49-F238E27FC236}">
                <a16:creationId xmlns:a16="http://schemas.microsoft.com/office/drawing/2014/main" id="{A1B05A3F-5647-4FA8-AAB1-0438B6F6DD11}"/>
              </a:ext>
            </a:extLst>
          </p:cNvPr>
          <p:cNvSpPr>
            <a:spLocks noGrp="1"/>
          </p:cNvSpPr>
          <p:nvPr>
            <p:ph type="body" sz="quarter" idx="30" hasCustomPrompt="1"/>
          </p:nvPr>
        </p:nvSpPr>
        <p:spPr>
          <a:xfrm>
            <a:off x="3536069" y="4525420"/>
            <a:ext cx="2449286" cy="639192"/>
          </a:xfrm>
          <a:prstGeom prst="rect">
            <a:avLst/>
          </a:prstGeom>
        </p:spPr>
        <p:txBody>
          <a:bodyPr anchor="b">
            <a:noAutofit/>
          </a:bodyPr>
          <a:lstStyle>
            <a:lvl1pPr marL="0" indent="0" algn="ctr">
              <a:lnSpc>
                <a:spcPct val="100000"/>
              </a:lnSpc>
              <a:spcBef>
                <a:spcPts val="0"/>
              </a:spcBef>
              <a:buNone/>
              <a:defRPr sz="1600" cap="all" spc="100" baseline="0">
                <a:solidFill>
                  <a:schemeClr val="accent1"/>
                </a:solidFill>
                <a:latin typeface="+mj-lt"/>
              </a:defRPr>
            </a:lvl1pPr>
          </a:lstStyle>
          <a:p>
            <a:pPr lvl="0"/>
            <a:r>
              <a:rPr lang="en-US"/>
              <a:t>Click to add subtitle</a:t>
            </a:r>
          </a:p>
        </p:txBody>
      </p:sp>
      <p:sp>
        <p:nvSpPr>
          <p:cNvPr id="36" name="Text Placeholder 10">
            <a:extLst>
              <a:ext uri="{FF2B5EF4-FFF2-40B4-BE49-F238E27FC236}">
                <a16:creationId xmlns:a16="http://schemas.microsoft.com/office/drawing/2014/main" id="{67059F7A-88D8-4E2F-A6F4-6CF5F194D54E}"/>
              </a:ext>
            </a:extLst>
          </p:cNvPr>
          <p:cNvSpPr>
            <a:spLocks noGrp="1"/>
          </p:cNvSpPr>
          <p:nvPr>
            <p:ph type="body" sz="quarter" idx="31" hasCustomPrompt="1"/>
          </p:nvPr>
        </p:nvSpPr>
        <p:spPr>
          <a:xfrm>
            <a:off x="6211909" y="5154557"/>
            <a:ext cx="2449286" cy="1003155"/>
          </a:xfrm>
          <a:prstGeom prst="rect">
            <a:avLst/>
          </a:prstGeom>
        </p:spPr>
        <p:txBody>
          <a:bodyPr anchor="t">
            <a:noAutofit/>
          </a:bodyPr>
          <a:lstStyle>
            <a:lvl1pPr marL="0" indent="0" algn="ctr">
              <a:lnSpc>
                <a:spcPct val="125000"/>
              </a:lnSpc>
              <a:spcBef>
                <a:spcPts val="0"/>
              </a:spcBef>
              <a:buNone/>
              <a:defRPr sz="1400" cap="none" spc="100" baseline="0">
                <a:solidFill>
                  <a:schemeClr val="tx1"/>
                </a:solidFill>
                <a:latin typeface="+mn-lt"/>
              </a:defRPr>
            </a:lvl1pPr>
          </a:lstStyle>
          <a:p>
            <a:pPr lvl="0"/>
            <a:r>
              <a:rPr lang="en-US"/>
              <a:t>Click to add text</a:t>
            </a:r>
          </a:p>
        </p:txBody>
      </p:sp>
      <p:sp>
        <p:nvSpPr>
          <p:cNvPr id="37" name="Text Placeholder 10">
            <a:extLst>
              <a:ext uri="{FF2B5EF4-FFF2-40B4-BE49-F238E27FC236}">
                <a16:creationId xmlns:a16="http://schemas.microsoft.com/office/drawing/2014/main" id="{CB25228C-31FC-4E25-80B1-8FAD0909BE75}"/>
              </a:ext>
            </a:extLst>
          </p:cNvPr>
          <p:cNvSpPr>
            <a:spLocks noGrp="1"/>
          </p:cNvSpPr>
          <p:nvPr>
            <p:ph type="body" sz="quarter" idx="32" hasCustomPrompt="1"/>
          </p:nvPr>
        </p:nvSpPr>
        <p:spPr>
          <a:xfrm>
            <a:off x="6211909" y="4525420"/>
            <a:ext cx="2449286" cy="639192"/>
          </a:xfrm>
          <a:prstGeom prst="rect">
            <a:avLst/>
          </a:prstGeom>
        </p:spPr>
        <p:txBody>
          <a:bodyPr anchor="b">
            <a:noAutofit/>
          </a:bodyPr>
          <a:lstStyle>
            <a:lvl1pPr marL="0" indent="0" algn="ctr">
              <a:lnSpc>
                <a:spcPct val="100000"/>
              </a:lnSpc>
              <a:spcBef>
                <a:spcPts val="0"/>
              </a:spcBef>
              <a:buNone/>
              <a:defRPr sz="1600" cap="all" spc="100" baseline="0">
                <a:solidFill>
                  <a:schemeClr val="accent1"/>
                </a:solidFill>
                <a:latin typeface="+mj-lt"/>
              </a:defRPr>
            </a:lvl1pPr>
          </a:lstStyle>
          <a:p>
            <a:pPr lvl="0"/>
            <a:r>
              <a:rPr lang="en-US"/>
              <a:t>Click to add subtitle</a:t>
            </a:r>
          </a:p>
        </p:txBody>
      </p:sp>
      <p:sp>
        <p:nvSpPr>
          <p:cNvPr id="38" name="Text Placeholder 10">
            <a:extLst>
              <a:ext uri="{FF2B5EF4-FFF2-40B4-BE49-F238E27FC236}">
                <a16:creationId xmlns:a16="http://schemas.microsoft.com/office/drawing/2014/main" id="{E3BCA350-B685-4ADC-9FC8-231807297673}"/>
              </a:ext>
            </a:extLst>
          </p:cNvPr>
          <p:cNvSpPr>
            <a:spLocks noGrp="1"/>
          </p:cNvSpPr>
          <p:nvPr>
            <p:ph type="body" sz="quarter" idx="33" hasCustomPrompt="1"/>
          </p:nvPr>
        </p:nvSpPr>
        <p:spPr>
          <a:xfrm>
            <a:off x="8904516" y="5154557"/>
            <a:ext cx="2449286" cy="1003155"/>
          </a:xfrm>
          <a:prstGeom prst="rect">
            <a:avLst/>
          </a:prstGeom>
        </p:spPr>
        <p:txBody>
          <a:bodyPr anchor="t">
            <a:noAutofit/>
          </a:bodyPr>
          <a:lstStyle>
            <a:lvl1pPr marL="0" indent="0" algn="ctr">
              <a:lnSpc>
                <a:spcPct val="125000"/>
              </a:lnSpc>
              <a:spcBef>
                <a:spcPts val="0"/>
              </a:spcBef>
              <a:buNone/>
              <a:defRPr sz="1400" cap="none" spc="100" baseline="0">
                <a:solidFill>
                  <a:schemeClr val="tx1"/>
                </a:solidFill>
                <a:latin typeface="+mn-lt"/>
              </a:defRPr>
            </a:lvl1pPr>
          </a:lstStyle>
          <a:p>
            <a:pPr lvl="0"/>
            <a:r>
              <a:rPr lang="en-US"/>
              <a:t>Click to add text</a:t>
            </a:r>
          </a:p>
        </p:txBody>
      </p:sp>
      <p:sp>
        <p:nvSpPr>
          <p:cNvPr id="39" name="Text Placeholder 10">
            <a:extLst>
              <a:ext uri="{FF2B5EF4-FFF2-40B4-BE49-F238E27FC236}">
                <a16:creationId xmlns:a16="http://schemas.microsoft.com/office/drawing/2014/main" id="{F75319BC-EF3B-4B55-9663-E04ED5DBC88C}"/>
              </a:ext>
            </a:extLst>
          </p:cNvPr>
          <p:cNvSpPr>
            <a:spLocks noGrp="1"/>
          </p:cNvSpPr>
          <p:nvPr>
            <p:ph type="body" sz="quarter" idx="34" hasCustomPrompt="1"/>
          </p:nvPr>
        </p:nvSpPr>
        <p:spPr>
          <a:xfrm>
            <a:off x="8904516" y="4525420"/>
            <a:ext cx="2449286" cy="639192"/>
          </a:xfrm>
          <a:prstGeom prst="rect">
            <a:avLst/>
          </a:prstGeom>
        </p:spPr>
        <p:txBody>
          <a:bodyPr anchor="b">
            <a:noAutofit/>
          </a:bodyPr>
          <a:lstStyle>
            <a:lvl1pPr marL="0" indent="0" algn="ctr">
              <a:lnSpc>
                <a:spcPct val="100000"/>
              </a:lnSpc>
              <a:spcBef>
                <a:spcPts val="0"/>
              </a:spcBef>
              <a:buNone/>
              <a:defRPr sz="1600" cap="all" spc="100" baseline="0">
                <a:solidFill>
                  <a:schemeClr val="accent1"/>
                </a:solidFill>
                <a:latin typeface="+mj-lt"/>
              </a:defRPr>
            </a:lvl1pPr>
          </a:lstStyle>
          <a:p>
            <a:pPr lvl="0"/>
            <a:r>
              <a:rPr lang="en-US"/>
              <a:t>Click to add subtitle</a:t>
            </a:r>
          </a:p>
        </p:txBody>
      </p:sp>
      <p:sp>
        <p:nvSpPr>
          <p:cNvPr id="19" name="Title 1">
            <a:extLst>
              <a:ext uri="{FF2B5EF4-FFF2-40B4-BE49-F238E27FC236}">
                <a16:creationId xmlns:a16="http://schemas.microsoft.com/office/drawing/2014/main" id="{FE10C144-C9A1-43BD-9C8A-183A065E24FD}"/>
              </a:ext>
            </a:extLst>
          </p:cNvPr>
          <p:cNvSpPr>
            <a:spLocks noGrp="1"/>
          </p:cNvSpPr>
          <p:nvPr>
            <p:ph type="title" hasCustomPrompt="1"/>
          </p:nvPr>
        </p:nvSpPr>
        <p:spPr>
          <a:xfrm>
            <a:off x="5827694" y="658420"/>
            <a:ext cx="3472731" cy="665965"/>
          </a:xfrm>
        </p:spPr>
        <p:txBody>
          <a:bodyPr/>
          <a:lstStyle>
            <a:lvl1pPr algn="r">
              <a:defRPr/>
            </a:lvl1pPr>
          </a:lstStyle>
          <a:p>
            <a:r>
              <a:rPr lang="en-US" dirty="0"/>
              <a:t>Click to add title</a:t>
            </a:r>
          </a:p>
        </p:txBody>
      </p:sp>
    </p:spTree>
    <p:extLst>
      <p:ext uri="{BB962C8B-B14F-4D97-AF65-F5344CB8AC3E}">
        <p14:creationId xmlns:p14="http://schemas.microsoft.com/office/powerpoint/2010/main" val="1786022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t>8/03/20XX</a:t>
            </a:r>
            <a:endParaRPr lang="en-US" dirty="0"/>
          </a:p>
        </p:txBody>
      </p:sp>
      <p:sp>
        <p:nvSpPr>
          <p:cNvPr id="6" name="Footer Placeholder 5"/>
          <p:cNvSpPr>
            <a:spLocks noGrp="1"/>
          </p:cNvSpPr>
          <p:nvPr>
            <p:ph type="ftr" sz="quarter" idx="11"/>
          </p:nvPr>
        </p:nvSpPr>
        <p:spPr/>
        <p:txBody>
          <a:bodyPr/>
          <a:lstStyle/>
          <a:p>
            <a:r>
              <a:rPr lang="en-US"/>
              <a:t>PITCH DECK</a:t>
            </a:r>
            <a:endParaRPr lang="en-US" dirty="0"/>
          </a:p>
        </p:txBody>
      </p:sp>
      <p:sp>
        <p:nvSpPr>
          <p:cNvPr id="7" name="Slide Number Placeholder 6"/>
          <p:cNvSpPr>
            <a:spLocks noGrp="1"/>
          </p:cNvSpPr>
          <p:nvPr>
            <p:ph type="sldNum" sz="quarter" idx="12"/>
          </p:nvPr>
        </p:nvSpPr>
        <p:spPr/>
        <p:txBody>
          <a:bodyPr/>
          <a:lstStyle/>
          <a:p>
            <a:fld id="{BF860B6F-2FE3-4DE6-9496-980E987E7466}" type="slidenum">
              <a:rPr lang="en-US" smtClean="0"/>
              <a:pPr/>
              <a:t>‹#›</a:t>
            </a:fld>
            <a:endParaRPr lang="en-US" dirty="0"/>
          </a:p>
        </p:txBody>
      </p:sp>
    </p:spTree>
    <p:extLst>
      <p:ext uri="{BB962C8B-B14F-4D97-AF65-F5344CB8AC3E}">
        <p14:creationId xmlns:p14="http://schemas.microsoft.com/office/powerpoint/2010/main" val="1015645268"/>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8/03/20XX</a:t>
            </a:r>
            <a:endParaRPr lang="en-US" dirty="0"/>
          </a:p>
        </p:txBody>
      </p:sp>
      <p:sp>
        <p:nvSpPr>
          <p:cNvPr id="8" name="Footer Placeholder 7"/>
          <p:cNvSpPr>
            <a:spLocks noGrp="1"/>
          </p:cNvSpPr>
          <p:nvPr>
            <p:ph type="ftr" sz="quarter" idx="11"/>
          </p:nvPr>
        </p:nvSpPr>
        <p:spPr/>
        <p:txBody>
          <a:bodyPr/>
          <a:lstStyle/>
          <a:p>
            <a:r>
              <a:rPr lang="en-US"/>
              <a:t>PITCH DECK</a:t>
            </a:r>
            <a:endParaRPr lang="en-US" dirty="0"/>
          </a:p>
        </p:txBody>
      </p:sp>
      <p:sp>
        <p:nvSpPr>
          <p:cNvPr id="9" name="Slide Number Placeholder 8"/>
          <p:cNvSpPr>
            <a:spLocks noGrp="1"/>
          </p:cNvSpPr>
          <p:nvPr>
            <p:ph type="sldNum" sz="quarter" idx="12"/>
          </p:nvPr>
        </p:nvSpPr>
        <p:spPr/>
        <p:txBody>
          <a:bodyPr/>
          <a:lstStyle/>
          <a:p>
            <a:fld id="{BF860B6F-2FE3-4DE6-9496-980E987E7466}" type="slidenum">
              <a:rPr lang="en-US" smtClean="0"/>
              <a:pPr/>
              <a:t>‹#›</a:t>
            </a:fld>
            <a:endParaRPr lang="en-US" dirty="0"/>
          </a:p>
        </p:txBody>
      </p:sp>
    </p:spTree>
    <p:extLst>
      <p:ext uri="{BB962C8B-B14F-4D97-AF65-F5344CB8AC3E}">
        <p14:creationId xmlns:p14="http://schemas.microsoft.com/office/powerpoint/2010/main" val="2668483532"/>
      </p:ext>
    </p:extLst>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en-US"/>
              <a:t>8/03/20XX</a:t>
            </a:r>
            <a:endParaRPr lang="en-US" dirty="0"/>
          </a:p>
        </p:txBody>
      </p:sp>
      <p:sp>
        <p:nvSpPr>
          <p:cNvPr id="4" name="Footer Placeholder 3"/>
          <p:cNvSpPr>
            <a:spLocks noGrp="1"/>
          </p:cNvSpPr>
          <p:nvPr>
            <p:ph type="ftr" sz="quarter" idx="11"/>
          </p:nvPr>
        </p:nvSpPr>
        <p:spPr/>
        <p:txBody>
          <a:bodyPr/>
          <a:lstStyle/>
          <a:p>
            <a:r>
              <a:rPr lang="en-US"/>
              <a:t>PITCH DECK</a:t>
            </a:r>
            <a:endParaRPr lang="en-US" dirty="0"/>
          </a:p>
        </p:txBody>
      </p:sp>
      <p:sp>
        <p:nvSpPr>
          <p:cNvPr id="5" name="Slide Number Placeholder 4"/>
          <p:cNvSpPr>
            <a:spLocks noGrp="1"/>
          </p:cNvSpPr>
          <p:nvPr>
            <p:ph type="sldNum" sz="quarter" idx="12"/>
          </p:nvPr>
        </p:nvSpPr>
        <p:spPr/>
        <p:txBody>
          <a:bodyPr/>
          <a:lstStyle/>
          <a:p>
            <a:fld id="{BF860B6F-2FE3-4DE6-9496-980E987E7466}" type="slidenum">
              <a:rPr lang="en-US" smtClean="0"/>
              <a:pPr/>
              <a:t>‹#›</a:t>
            </a:fld>
            <a:endParaRPr lang="en-US" dirty="0"/>
          </a:p>
        </p:txBody>
      </p:sp>
    </p:spTree>
    <p:extLst>
      <p:ext uri="{BB962C8B-B14F-4D97-AF65-F5344CB8AC3E}">
        <p14:creationId xmlns:p14="http://schemas.microsoft.com/office/powerpoint/2010/main" val="658681464"/>
      </p:ext>
    </p:extLst>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8/03/20XX</a:t>
            </a:r>
            <a:endParaRPr lang="en-US" dirty="0"/>
          </a:p>
        </p:txBody>
      </p:sp>
      <p:sp>
        <p:nvSpPr>
          <p:cNvPr id="3" name="Footer Placeholder 2"/>
          <p:cNvSpPr>
            <a:spLocks noGrp="1"/>
          </p:cNvSpPr>
          <p:nvPr>
            <p:ph type="ftr" sz="quarter" idx="11"/>
          </p:nvPr>
        </p:nvSpPr>
        <p:spPr/>
        <p:txBody>
          <a:bodyPr/>
          <a:lstStyle/>
          <a:p>
            <a:r>
              <a:rPr lang="en-US"/>
              <a:t>PITCH DECK</a:t>
            </a:r>
            <a:endParaRPr lang="en-US" dirty="0"/>
          </a:p>
        </p:txBody>
      </p:sp>
      <p:sp>
        <p:nvSpPr>
          <p:cNvPr id="4" name="Slide Number Placeholder 3"/>
          <p:cNvSpPr>
            <a:spLocks noGrp="1"/>
          </p:cNvSpPr>
          <p:nvPr>
            <p:ph type="sldNum" sz="quarter" idx="12"/>
          </p:nvPr>
        </p:nvSpPr>
        <p:spPr/>
        <p:txBody>
          <a:bodyPr/>
          <a:lstStyle/>
          <a:p>
            <a:fld id="{BF860B6F-2FE3-4DE6-9496-980E987E7466}" type="slidenum">
              <a:rPr lang="en-US" smtClean="0"/>
              <a:pPr/>
              <a:t>‹#›</a:t>
            </a:fld>
            <a:endParaRPr lang="en-US" dirty="0"/>
          </a:p>
        </p:txBody>
      </p:sp>
    </p:spTree>
    <p:extLst>
      <p:ext uri="{BB962C8B-B14F-4D97-AF65-F5344CB8AC3E}">
        <p14:creationId xmlns:p14="http://schemas.microsoft.com/office/powerpoint/2010/main" val="2260160457"/>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8/03/20XX</a:t>
            </a:r>
            <a:endParaRPr lang="en-US" dirty="0"/>
          </a:p>
        </p:txBody>
      </p:sp>
      <p:sp>
        <p:nvSpPr>
          <p:cNvPr id="6" name="Footer Placeholder 5"/>
          <p:cNvSpPr>
            <a:spLocks noGrp="1"/>
          </p:cNvSpPr>
          <p:nvPr>
            <p:ph type="ftr" sz="quarter" idx="11"/>
          </p:nvPr>
        </p:nvSpPr>
        <p:spPr/>
        <p:txBody>
          <a:bodyPr/>
          <a:lstStyle/>
          <a:p>
            <a:r>
              <a:rPr lang="en-US"/>
              <a:t>PITCH DECK</a:t>
            </a:r>
            <a:endParaRPr lang="en-US" dirty="0"/>
          </a:p>
        </p:txBody>
      </p:sp>
      <p:sp>
        <p:nvSpPr>
          <p:cNvPr id="7" name="Slide Number Placeholder 6"/>
          <p:cNvSpPr>
            <a:spLocks noGrp="1"/>
          </p:cNvSpPr>
          <p:nvPr>
            <p:ph type="sldNum" sz="quarter" idx="12"/>
          </p:nvPr>
        </p:nvSpPr>
        <p:spPr/>
        <p:txBody>
          <a:bodyPr/>
          <a:lstStyle/>
          <a:p>
            <a:fld id="{BF860B6F-2FE3-4DE6-9496-980E987E7466}" type="slidenum">
              <a:rPr lang="en-US" smtClean="0"/>
              <a:pPr/>
              <a:t>‹#›</a:t>
            </a:fld>
            <a:endParaRPr lang="en-US" dirty="0"/>
          </a:p>
        </p:txBody>
      </p:sp>
    </p:spTree>
    <p:extLst>
      <p:ext uri="{BB962C8B-B14F-4D97-AF65-F5344CB8AC3E}">
        <p14:creationId xmlns:p14="http://schemas.microsoft.com/office/powerpoint/2010/main" val="4237561805"/>
      </p:ext>
    </p:extLst>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8/03/20XX</a:t>
            </a:r>
            <a:endParaRPr lang="en-US" dirty="0"/>
          </a:p>
        </p:txBody>
      </p:sp>
      <p:sp>
        <p:nvSpPr>
          <p:cNvPr id="6" name="Footer Placeholder 5"/>
          <p:cNvSpPr>
            <a:spLocks noGrp="1"/>
          </p:cNvSpPr>
          <p:nvPr>
            <p:ph type="ftr" sz="quarter" idx="11"/>
          </p:nvPr>
        </p:nvSpPr>
        <p:spPr/>
        <p:txBody>
          <a:bodyPr/>
          <a:lstStyle/>
          <a:p>
            <a:r>
              <a:rPr lang="en-US"/>
              <a:t>PITCH DECK</a:t>
            </a:r>
            <a:endParaRPr lang="en-US" dirty="0"/>
          </a:p>
        </p:txBody>
      </p:sp>
      <p:sp>
        <p:nvSpPr>
          <p:cNvPr id="7" name="Slide Number Placeholder 6"/>
          <p:cNvSpPr>
            <a:spLocks noGrp="1"/>
          </p:cNvSpPr>
          <p:nvPr>
            <p:ph type="sldNum" sz="quarter" idx="12"/>
          </p:nvPr>
        </p:nvSpPr>
        <p:spPr/>
        <p:txBody>
          <a:bodyPr/>
          <a:lstStyle/>
          <a:p>
            <a:fld id="{BF860B6F-2FE3-4DE6-9496-980E987E7466}" type="slidenum">
              <a:rPr lang="en-US" smtClean="0"/>
              <a:pPr/>
              <a:t>‹#›</a:t>
            </a:fld>
            <a:endParaRPr lang="en-US" dirty="0"/>
          </a:p>
        </p:txBody>
      </p:sp>
    </p:spTree>
    <p:extLst>
      <p:ext uri="{BB962C8B-B14F-4D97-AF65-F5344CB8AC3E}">
        <p14:creationId xmlns:p14="http://schemas.microsoft.com/office/powerpoint/2010/main" val="296469411"/>
      </p:ext>
    </p:extLst>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8/03/20XX</a:t>
            </a:r>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PITCH DECK</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860B6F-2FE3-4DE6-9496-980E987E7466}" type="slidenum">
              <a:rPr lang="en-US" smtClean="0"/>
              <a:pPr/>
              <a:t>‹#›</a:t>
            </a:fld>
            <a:endParaRPr lang="en-US" dirty="0"/>
          </a:p>
        </p:txBody>
      </p:sp>
    </p:spTree>
    <p:extLst>
      <p:ext uri="{BB962C8B-B14F-4D97-AF65-F5344CB8AC3E}">
        <p14:creationId xmlns:p14="http://schemas.microsoft.com/office/powerpoint/2010/main" val="2712181027"/>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 id="2147483684" r:id="rId14"/>
    <p:sldLayoutId id="2147483685" r:id="rId15"/>
    <p:sldLayoutId id="2147483686" r:id="rId16"/>
    <p:sldLayoutId id="2147483687" r:id="rId17"/>
    <p:sldLayoutId id="2147483651" r:id="rId18"/>
    <p:sldLayoutId id="2147483652" r:id="rId19"/>
    <p:sldLayoutId id="2147483653" r:id="rId20"/>
    <p:sldLayoutId id="2147483654" r:id="rId21"/>
    <p:sldLayoutId id="2147483655" r:id="rId22"/>
    <p:sldLayoutId id="2147483656" r:id="rId23"/>
    <p:sldLayoutId id="2147483658" r:id="rId24"/>
    <p:sldLayoutId id="2147483660" r:id="rId25"/>
    <p:sldLayoutId id="2147483661" r:id="rId26"/>
    <p:sldLayoutId id="2147483662" r:id="rId27"/>
    <p:sldLayoutId id="2147483663" r:id="rId28"/>
    <p:sldLayoutId id="2147483665" r:id="rId29"/>
    <p:sldLayoutId id="2147483666" r:id="rId30"/>
    <p:sldLayoutId id="2147483667" r:id="rId3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descr="Close up of two people holding hands">
            <a:extLst>
              <a:ext uri="{FF2B5EF4-FFF2-40B4-BE49-F238E27FC236}">
                <a16:creationId xmlns:a16="http://schemas.microsoft.com/office/drawing/2014/main" id="{E41FFEB7-5147-4211-9DEE-48A580FDD93D}"/>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t="42" b="42"/>
          <a:stretch/>
        </p:blipFill>
        <p:spPr/>
      </p:pic>
      <p:sp>
        <p:nvSpPr>
          <p:cNvPr id="20" name="Title 19">
            <a:extLst>
              <a:ext uri="{FF2B5EF4-FFF2-40B4-BE49-F238E27FC236}">
                <a16:creationId xmlns:a16="http://schemas.microsoft.com/office/drawing/2014/main" id="{49020275-58F0-4491-8E8A-0A2AD5ED9D8B}"/>
              </a:ext>
            </a:extLst>
          </p:cNvPr>
          <p:cNvSpPr>
            <a:spLocks noGrp="1"/>
          </p:cNvSpPr>
          <p:nvPr>
            <p:ph type="title"/>
          </p:nvPr>
        </p:nvSpPr>
        <p:spPr>
          <a:xfrm>
            <a:off x="3960876" y="5264077"/>
            <a:ext cx="4270248" cy="640080"/>
          </a:xfrm>
        </p:spPr>
        <p:txBody>
          <a:bodyPr>
            <a:noAutofit/>
          </a:bodyPr>
          <a:lstStyle/>
          <a:p>
            <a:r>
              <a:rPr lang="en-US" sz="3000" dirty="0"/>
              <a:t>National Academies of Practice: Nursing</a:t>
            </a:r>
          </a:p>
        </p:txBody>
      </p:sp>
    </p:spTree>
    <p:extLst>
      <p:ext uri="{BB962C8B-B14F-4D97-AF65-F5344CB8AC3E}">
        <p14:creationId xmlns:p14="http://schemas.microsoft.com/office/powerpoint/2010/main" val="2409068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Placeholder 14" descr="A close up of a nurse">
            <a:extLst>
              <a:ext uri="{FF2B5EF4-FFF2-40B4-BE49-F238E27FC236}">
                <a16:creationId xmlns:a16="http://schemas.microsoft.com/office/drawing/2014/main" id="{D67D6F18-268F-4677-BF55-4B1B9EE4BF3E}"/>
              </a:ext>
            </a:extLst>
          </p:cNvPr>
          <p:cNvPicPr>
            <a:picLocks noGrp="1" noChangeAspect="1"/>
          </p:cNvPicPr>
          <p:nvPr>
            <p:ph type="pic" sz="quarter" idx="13"/>
          </p:nvPr>
        </p:nvPicPr>
        <p:blipFill rotWithShape="1">
          <a:blip r:embed="rId2">
            <a:extLst>
              <a:ext uri="{28A0092B-C50C-407E-A947-70E740481C1C}">
                <a14:useLocalDpi xmlns:a14="http://schemas.microsoft.com/office/drawing/2010/main" val="0"/>
              </a:ext>
            </a:extLst>
          </a:blip>
          <a:srcRect t="72" b="72"/>
          <a:stretch/>
        </p:blipFill>
        <p:spPr/>
      </p:pic>
      <p:sp>
        <p:nvSpPr>
          <p:cNvPr id="24" name="Text Placeholder 23">
            <a:extLst>
              <a:ext uri="{FF2B5EF4-FFF2-40B4-BE49-F238E27FC236}">
                <a16:creationId xmlns:a16="http://schemas.microsoft.com/office/drawing/2014/main" id="{78FE74D7-D9BF-46B2-AB6D-79E819EB9A0F}"/>
              </a:ext>
            </a:extLst>
          </p:cNvPr>
          <p:cNvSpPr>
            <a:spLocks noGrp="1"/>
          </p:cNvSpPr>
          <p:nvPr>
            <p:ph type="body" sz="quarter" idx="14"/>
          </p:nvPr>
        </p:nvSpPr>
        <p:spPr>
          <a:xfrm>
            <a:off x="6515294" y="2231445"/>
            <a:ext cx="5437220" cy="2033588"/>
          </a:xfrm>
        </p:spPr>
        <p:txBody>
          <a:bodyPr/>
          <a:lstStyle/>
          <a:p>
            <a:pPr marL="0" indent="0">
              <a:lnSpc>
                <a:spcPct val="100000"/>
              </a:lnSpc>
              <a:spcBef>
                <a:spcPts val="0"/>
              </a:spcBef>
              <a:spcAft>
                <a:spcPts val="1200"/>
              </a:spcAft>
              <a:buSzPts val="2590"/>
              <a:buNone/>
            </a:pPr>
            <a:r>
              <a:rPr lang="en-US" sz="2000" b="1" dirty="0">
                <a:solidFill>
                  <a:schemeClr val="accent5">
                    <a:lumMod val="50000"/>
                  </a:schemeClr>
                </a:solidFill>
                <a:effectLst/>
                <a:latin typeface="Calibri" panose="020F0502020204030204" pitchFamily="34" charset="0"/>
                <a:cs typeface="Calibri" panose="020F0502020204030204" pitchFamily="34" charset="0"/>
              </a:rPr>
              <a:t>The NAP Nursing Academy is a distinguished interprofessional group within the broader National Academies of Practice (NAP) that brings together distinguished nurses, scholars, and educators to advocate for policy, support high-quality, interprofessional healthcare, and advise government, accrediting and regulatory bodies.</a:t>
            </a:r>
          </a:p>
          <a:p>
            <a:pPr marL="0" indent="0">
              <a:lnSpc>
                <a:spcPct val="100000"/>
              </a:lnSpc>
              <a:spcBef>
                <a:spcPts val="0"/>
              </a:spcBef>
              <a:spcAft>
                <a:spcPts val="1200"/>
              </a:spcAft>
              <a:buSzPts val="2590"/>
              <a:buNone/>
            </a:pPr>
            <a:endParaRPr lang="en-US" sz="1600" b="1" dirty="0">
              <a:solidFill>
                <a:schemeClr val="accent5">
                  <a:lumMod val="50000"/>
                </a:schemeClr>
              </a:solidFill>
              <a:effectLst/>
              <a:latin typeface="Calibri" panose="020F0502020204030204" pitchFamily="34" charset="0"/>
              <a:cs typeface="Calibri" panose="020F0502020204030204" pitchFamily="34" charset="0"/>
            </a:endParaRPr>
          </a:p>
        </p:txBody>
      </p:sp>
      <p:sp>
        <p:nvSpPr>
          <p:cNvPr id="69" name="Title 68">
            <a:extLst>
              <a:ext uri="{FF2B5EF4-FFF2-40B4-BE49-F238E27FC236}">
                <a16:creationId xmlns:a16="http://schemas.microsoft.com/office/drawing/2014/main" id="{A74CEF14-9F3D-49A7-B904-B4E3A7113A15}"/>
              </a:ext>
            </a:extLst>
          </p:cNvPr>
          <p:cNvSpPr>
            <a:spLocks noGrp="1"/>
          </p:cNvSpPr>
          <p:nvPr>
            <p:ph type="title"/>
          </p:nvPr>
        </p:nvSpPr>
        <p:spPr/>
        <p:txBody>
          <a:bodyPr>
            <a:normAutofit fontScale="90000"/>
          </a:bodyPr>
          <a:lstStyle/>
          <a:p>
            <a:r>
              <a:rPr lang="en-US" b="1" dirty="0">
                <a:solidFill>
                  <a:srgbClr val="002060"/>
                </a:solidFill>
              </a:rPr>
              <a:t>About Us</a:t>
            </a:r>
          </a:p>
        </p:txBody>
      </p:sp>
    </p:spTree>
    <p:extLst>
      <p:ext uri="{BB962C8B-B14F-4D97-AF65-F5344CB8AC3E}">
        <p14:creationId xmlns:p14="http://schemas.microsoft.com/office/powerpoint/2010/main" val="1535750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Placeholder 16" descr="A person holding a baby while a doctor listens to their heart">
            <a:extLst>
              <a:ext uri="{FF2B5EF4-FFF2-40B4-BE49-F238E27FC236}">
                <a16:creationId xmlns:a16="http://schemas.microsoft.com/office/drawing/2014/main" id="{CB1FCAEC-7B83-4519-9EF3-BA0E904C316C}"/>
              </a:ext>
            </a:extLst>
          </p:cNvPr>
          <p:cNvPicPr>
            <a:picLocks noGrp="1" noChangeAspect="1"/>
          </p:cNvPicPr>
          <p:nvPr>
            <p:ph type="pic" sz="quarter" idx="13"/>
          </p:nvPr>
        </p:nvPicPr>
        <p:blipFill rotWithShape="1">
          <a:blip r:embed="rId2">
            <a:extLst>
              <a:ext uri="{28A0092B-C50C-407E-A947-70E740481C1C}">
                <a14:useLocalDpi xmlns:a14="http://schemas.microsoft.com/office/drawing/2010/main" val="0"/>
              </a:ext>
            </a:extLst>
          </a:blip>
          <a:srcRect/>
          <a:stretch/>
        </p:blipFill>
        <p:spPr>
          <a:xfrm flipH="1">
            <a:off x="714568" y="1073432"/>
            <a:ext cx="4865543" cy="4444955"/>
          </a:xfrm>
        </p:spPr>
      </p:pic>
      <p:sp>
        <p:nvSpPr>
          <p:cNvPr id="6" name="Text Placeholder 5">
            <a:extLst>
              <a:ext uri="{FF2B5EF4-FFF2-40B4-BE49-F238E27FC236}">
                <a16:creationId xmlns:a16="http://schemas.microsoft.com/office/drawing/2014/main" id="{1A659C93-9C7C-C72B-8655-CAD952D60419}"/>
              </a:ext>
            </a:extLst>
          </p:cNvPr>
          <p:cNvSpPr>
            <a:spLocks noGrp="1"/>
          </p:cNvSpPr>
          <p:nvPr>
            <p:ph type="body" sz="quarter" idx="16"/>
          </p:nvPr>
        </p:nvSpPr>
        <p:spPr>
          <a:xfrm>
            <a:off x="6009645" y="934880"/>
            <a:ext cx="5737596" cy="426393"/>
          </a:xfrm>
        </p:spPr>
        <p:txBody>
          <a:bodyPr/>
          <a:lstStyle/>
          <a:p>
            <a:pPr marL="457200" marR="0" lvl="0" indent="-342900" algn="l" defTabSz="914400" rtl="0" eaLnBrk="1" fontAlgn="auto" latinLnBrk="0" hangingPunct="1">
              <a:lnSpc>
                <a:spcPct val="100000"/>
              </a:lnSpc>
              <a:spcBef>
                <a:spcPts val="1000"/>
              </a:spcBef>
              <a:spcAft>
                <a:spcPts val="0"/>
              </a:spcAft>
              <a:buClr>
                <a:srgbClr val="000000"/>
              </a:buClr>
              <a:buSzPts val="1800"/>
              <a:buFont typeface="Arial"/>
              <a:buChar char="•"/>
              <a:tabLst/>
              <a:defRPr/>
            </a:pPr>
            <a:r>
              <a:rPr kumimoji="0" lang="en-US" sz="17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The Nursing Scope and Standards of Practice describe the “who,” “what,” “where,” “when,” “why,” and “how” of nursing practice:</a:t>
            </a:r>
          </a:p>
          <a:p>
            <a:pPr marL="457200" marR="0" lvl="0" indent="-342900" algn="l" defTabSz="914400" rtl="0" eaLnBrk="1" fontAlgn="auto" latinLnBrk="0" hangingPunct="1">
              <a:lnSpc>
                <a:spcPct val="100000"/>
              </a:lnSpc>
              <a:spcBef>
                <a:spcPts val="1000"/>
              </a:spcBef>
              <a:spcAft>
                <a:spcPts val="0"/>
              </a:spcAft>
              <a:buClr>
                <a:srgbClr val="000000"/>
              </a:buClr>
              <a:buSzPts val="1800"/>
              <a:buFont typeface="Arial"/>
              <a:buChar char="•"/>
              <a:tabLst/>
              <a:defRPr/>
            </a:pPr>
            <a:r>
              <a:rPr kumimoji="0" lang="en-US" sz="17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Who: Registered Nurses (RN) and Advanced Practice Registered Nurses (APRN) comprise the “who” constituency and have been educated, titled, and maintain active licensure to practice nursing.</a:t>
            </a:r>
          </a:p>
          <a:p>
            <a:pPr marL="457200" marR="0" lvl="0" indent="-342900" algn="l" defTabSz="914400" rtl="0" eaLnBrk="1" fontAlgn="auto" latinLnBrk="0" hangingPunct="1">
              <a:lnSpc>
                <a:spcPct val="100000"/>
              </a:lnSpc>
              <a:spcBef>
                <a:spcPts val="1000"/>
              </a:spcBef>
              <a:spcAft>
                <a:spcPts val="0"/>
              </a:spcAft>
              <a:buClr>
                <a:srgbClr val="000000"/>
              </a:buClr>
              <a:buSzPts val="1800"/>
              <a:buFont typeface="Arial"/>
              <a:buChar char="•"/>
              <a:tabLst/>
              <a:defRPr/>
            </a:pPr>
            <a:r>
              <a:rPr kumimoji="0" lang="en-US" sz="17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What: Nursing is the protection, promotion, and optimization of health and abilities; prevention of illness and injury; facilitation of healing; alleviation of suffering through the diagnosis and treatment of human response; and advocacy in the care of individuals, families, groups, communities, and populations.</a:t>
            </a:r>
          </a:p>
          <a:p>
            <a:pPr marL="457200" marR="0" lvl="0" indent="-342900" algn="l" defTabSz="914400" rtl="0" eaLnBrk="1" fontAlgn="auto" latinLnBrk="0" hangingPunct="1">
              <a:lnSpc>
                <a:spcPct val="100000"/>
              </a:lnSpc>
              <a:spcBef>
                <a:spcPts val="1000"/>
              </a:spcBef>
              <a:spcAft>
                <a:spcPts val="0"/>
              </a:spcAft>
              <a:buClr>
                <a:srgbClr val="000000"/>
              </a:buClr>
              <a:buSzPts val="1800"/>
              <a:buFont typeface="Arial"/>
              <a:buChar char="•"/>
              <a:tabLst/>
              <a:defRPr/>
            </a:pPr>
            <a:r>
              <a:rPr kumimoji="0" lang="en-US" sz="17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Where: Wherever there is a patient in need of care.</a:t>
            </a:r>
          </a:p>
          <a:p>
            <a:pPr marL="457200" marR="0" lvl="0" indent="-342900" algn="l" defTabSz="914400" rtl="0" eaLnBrk="1" fontAlgn="auto" latinLnBrk="0" hangingPunct="1">
              <a:lnSpc>
                <a:spcPct val="100000"/>
              </a:lnSpc>
              <a:spcBef>
                <a:spcPts val="1000"/>
              </a:spcBef>
              <a:spcAft>
                <a:spcPts val="0"/>
              </a:spcAft>
              <a:buClr>
                <a:srgbClr val="000000"/>
              </a:buClr>
              <a:buSzPts val="1800"/>
              <a:buFont typeface="Arial"/>
              <a:buChar char="•"/>
              <a:tabLst/>
              <a:defRPr/>
            </a:pPr>
            <a:r>
              <a:rPr kumimoji="0" lang="en-US" sz="17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When: Whenever there is a need for nursing knowledge, compassion, and expertise.</a:t>
            </a:r>
          </a:p>
          <a:p>
            <a:pPr marL="457200" marR="0" lvl="0" indent="-342900" algn="l" defTabSz="914400" rtl="0" eaLnBrk="1" fontAlgn="auto" latinLnBrk="0" hangingPunct="1">
              <a:lnSpc>
                <a:spcPct val="100000"/>
              </a:lnSpc>
              <a:spcBef>
                <a:spcPts val="1000"/>
              </a:spcBef>
              <a:spcAft>
                <a:spcPts val="0"/>
              </a:spcAft>
              <a:buClr>
                <a:srgbClr val="000000"/>
              </a:buClr>
              <a:buSzPts val="1800"/>
              <a:buFont typeface="Arial"/>
              <a:buChar char="•"/>
              <a:tabLst/>
              <a:defRPr/>
            </a:pPr>
            <a:r>
              <a:rPr kumimoji="0" lang="en-US" sz="17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Why: The profession exists to achieve the most positive patient outcomes in keeping with nursing’s social contract and obligation to society.</a:t>
            </a:r>
          </a:p>
        </p:txBody>
      </p:sp>
      <p:sp>
        <p:nvSpPr>
          <p:cNvPr id="45" name="Title 44">
            <a:extLst>
              <a:ext uri="{FF2B5EF4-FFF2-40B4-BE49-F238E27FC236}">
                <a16:creationId xmlns:a16="http://schemas.microsoft.com/office/drawing/2014/main" id="{C1422C90-427C-4AD4-97AD-6B9853B23F76}"/>
              </a:ext>
            </a:extLst>
          </p:cNvPr>
          <p:cNvSpPr>
            <a:spLocks noGrp="1"/>
          </p:cNvSpPr>
          <p:nvPr>
            <p:ph type="title"/>
          </p:nvPr>
        </p:nvSpPr>
        <p:spPr>
          <a:xfrm>
            <a:off x="521852" y="127400"/>
            <a:ext cx="10646891" cy="946032"/>
          </a:xfrm>
        </p:spPr>
        <p:txBody>
          <a:bodyPr>
            <a:normAutofit/>
          </a:bodyPr>
          <a:lstStyle/>
          <a:p>
            <a:r>
              <a:rPr lang="en-US" sz="4000" b="1" dirty="0">
                <a:solidFill>
                  <a:srgbClr val="002060"/>
                </a:solidFill>
              </a:rPr>
              <a:t>Nursing Scope &amp; Standards of Practice</a:t>
            </a:r>
            <a:r>
              <a:rPr lang="en-US" sz="4000" b="1" baseline="30000" dirty="0">
                <a:solidFill>
                  <a:srgbClr val="002060"/>
                </a:solidFill>
              </a:rPr>
              <a:t>1</a:t>
            </a:r>
            <a:endParaRPr lang="en-US" sz="4000" b="1" dirty="0"/>
          </a:p>
        </p:txBody>
      </p:sp>
      <p:sp>
        <p:nvSpPr>
          <p:cNvPr id="15" name="TextBox 14">
            <a:extLst>
              <a:ext uri="{FF2B5EF4-FFF2-40B4-BE49-F238E27FC236}">
                <a16:creationId xmlns:a16="http://schemas.microsoft.com/office/drawing/2014/main" id="{0B6E8A31-ADBF-DA99-C44A-88416CF2474A}"/>
              </a:ext>
            </a:extLst>
          </p:cNvPr>
          <p:cNvSpPr txBox="1"/>
          <p:nvPr/>
        </p:nvSpPr>
        <p:spPr>
          <a:xfrm>
            <a:off x="623794" y="5784568"/>
            <a:ext cx="5221503" cy="830997"/>
          </a:xfrm>
          <a:prstGeom prst="rect">
            <a:avLst/>
          </a:prstGeom>
          <a:noFill/>
        </p:spPr>
        <p:txBody>
          <a:bodyPr wrap="square" rtlCol="0">
            <a:spAutoFit/>
          </a:bodyPr>
          <a:lstStyle/>
          <a:p>
            <a:pPr>
              <a:buClr>
                <a:srgbClr val="000000"/>
              </a:buClr>
              <a:buFont typeface="Arial"/>
              <a:buNone/>
            </a:pPr>
            <a:r>
              <a:rPr lang="en-US" sz="1600" kern="0" baseline="30000" dirty="0">
                <a:solidFill>
                  <a:srgbClr val="4472C4">
                    <a:lumMod val="50000"/>
                  </a:srgbClr>
                </a:solidFill>
                <a:latin typeface="Arial"/>
                <a:cs typeface="Arial"/>
                <a:sym typeface="Arial"/>
              </a:rPr>
              <a:t>1 </a:t>
            </a:r>
            <a:r>
              <a:rPr lang="en-US" sz="1600" kern="0" dirty="0">
                <a:solidFill>
                  <a:srgbClr val="4472C4">
                    <a:lumMod val="50000"/>
                  </a:srgbClr>
                </a:solidFill>
                <a:latin typeface="Arial"/>
                <a:cs typeface="Arial"/>
                <a:sym typeface="Arial"/>
              </a:rPr>
              <a:t>American Association of Colleges of Nursing. (2021). </a:t>
            </a:r>
            <a:r>
              <a:rPr lang="en-US" sz="1600" i="1" kern="0" dirty="0">
                <a:solidFill>
                  <a:srgbClr val="4472C4">
                    <a:lumMod val="50000"/>
                  </a:srgbClr>
                </a:solidFill>
                <a:latin typeface="Google Sans"/>
                <a:cs typeface="Arial"/>
                <a:sym typeface="Arial"/>
              </a:rPr>
              <a:t>The Essentials: Core competencies for professional nursing education</a:t>
            </a:r>
            <a:r>
              <a:rPr lang="en-US" sz="1600" kern="0" dirty="0">
                <a:solidFill>
                  <a:srgbClr val="4472C4">
                    <a:lumMod val="50000"/>
                  </a:srgbClr>
                </a:solidFill>
                <a:latin typeface="Google Sans"/>
                <a:cs typeface="Arial"/>
                <a:sym typeface="Arial"/>
              </a:rPr>
              <a:t>. (4</a:t>
            </a:r>
            <a:r>
              <a:rPr lang="en-US" sz="1600" kern="0" baseline="30000" dirty="0">
                <a:solidFill>
                  <a:srgbClr val="4472C4">
                    <a:lumMod val="50000"/>
                  </a:srgbClr>
                </a:solidFill>
                <a:latin typeface="Google Sans"/>
                <a:cs typeface="Arial"/>
                <a:sym typeface="Arial"/>
              </a:rPr>
              <a:t>th</a:t>
            </a:r>
            <a:r>
              <a:rPr lang="en-US" sz="1600" kern="0" dirty="0">
                <a:solidFill>
                  <a:srgbClr val="4472C4">
                    <a:lumMod val="50000"/>
                  </a:srgbClr>
                </a:solidFill>
                <a:latin typeface="Google Sans"/>
                <a:cs typeface="Arial"/>
                <a:sym typeface="Arial"/>
              </a:rPr>
              <a:t> ed.). </a:t>
            </a:r>
            <a:endParaRPr lang="en-US" sz="1600" kern="0" dirty="0">
              <a:solidFill>
                <a:srgbClr val="4472C4">
                  <a:lumMod val="50000"/>
                </a:srgbClr>
              </a:solidFill>
              <a:latin typeface="Arial"/>
              <a:cs typeface="Arial"/>
              <a:sym typeface="Arial"/>
            </a:endParaRPr>
          </a:p>
        </p:txBody>
      </p:sp>
    </p:spTree>
    <p:extLst>
      <p:ext uri="{BB962C8B-B14F-4D97-AF65-F5344CB8AC3E}">
        <p14:creationId xmlns:p14="http://schemas.microsoft.com/office/powerpoint/2010/main" val="2400646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2" name="Picture Placeholder 41" descr="A close-up of a medical surgeon">
            <a:extLst>
              <a:ext uri="{FF2B5EF4-FFF2-40B4-BE49-F238E27FC236}">
                <a16:creationId xmlns:a16="http://schemas.microsoft.com/office/drawing/2014/main" id="{3CFA0244-69A5-45A7-BFC3-BCB86FD02A3B}"/>
              </a:ext>
            </a:extLst>
          </p:cNvPr>
          <p:cNvPicPr>
            <a:picLocks noGrp="1" noChangeAspect="1"/>
          </p:cNvPicPr>
          <p:nvPr>
            <p:ph type="pic" sz="quarter" idx="16"/>
          </p:nvPr>
        </p:nvPicPr>
        <p:blipFill rotWithShape="1">
          <a:blip r:embed="rId2">
            <a:extLst>
              <a:ext uri="{28A0092B-C50C-407E-A947-70E740481C1C}">
                <a14:useLocalDpi xmlns:a14="http://schemas.microsoft.com/office/drawing/2010/main" val="0"/>
              </a:ext>
            </a:extLst>
          </a:blip>
          <a:srcRect/>
          <a:stretch/>
        </p:blipFill>
        <p:spPr>
          <a:xfrm>
            <a:off x="7646787" y="251579"/>
            <a:ext cx="4545213" cy="5542934"/>
          </a:xfrm>
        </p:spPr>
      </p:pic>
      <p:sp>
        <p:nvSpPr>
          <p:cNvPr id="27" name="Title 26">
            <a:extLst>
              <a:ext uri="{FF2B5EF4-FFF2-40B4-BE49-F238E27FC236}">
                <a16:creationId xmlns:a16="http://schemas.microsoft.com/office/drawing/2014/main" id="{B288E94B-1B9A-42EA-8432-6AE5903CB9FC}"/>
              </a:ext>
            </a:extLst>
          </p:cNvPr>
          <p:cNvSpPr>
            <a:spLocks noGrp="1"/>
          </p:cNvSpPr>
          <p:nvPr>
            <p:ph type="title"/>
          </p:nvPr>
        </p:nvSpPr>
        <p:spPr>
          <a:xfrm>
            <a:off x="163560" y="251579"/>
            <a:ext cx="7582964" cy="639192"/>
          </a:xfrm>
        </p:spPr>
        <p:txBody>
          <a:bodyPr>
            <a:normAutofit fontScale="90000"/>
          </a:bodyPr>
          <a:lstStyle/>
          <a:p>
            <a:r>
              <a:rPr lang="en-US" sz="4100" b="1" kern="0" cap="none" spc="0" dirty="0">
                <a:ln>
                  <a:noFill/>
                </a:ln>
                <a:solidFill>
                  <a:srgbClr val="4472C4">
                    <a:lumMod val="50000"/>
                  </a:srgbClr>
                </a:solidFill>
                <a:latin typeface="Calibri"/>
                <a:ea typeface="Calibri"/>
                <a:cs typeface="Calibri"/>
                <a:sym typeface="Calibri"/>
              </a:rPr>
              <a:t>DOMAINS &amp; CONCEPTS OF NURSING</a:t>
            </a:r>
            <a:endParaRPr lang="en-US" sz="4100" b="1" dirty="0"/>
          </a:p>
        </p:txBody>
      </p:sp>
      <p:sp>
        <p:nvSpPr>
          <p:cNvPr id="17" name="Text Placeholder 2">
            <a:extLst>
              <a:ext uri="{FF2B5EF4-FFF2-40B4-BE49-F238E27FC236}">
                <a16:creationId xmlns:a16="http://schemas.microsoft.com/office/drawing/2014/main" id="{2A77D3B5-2E08-F18A-CE52-DEA40342ED70}"/>
              </a:ext>
            </a:extLst>
          </p:cNvPr>
          <p:cNvSpPr txBox="1">
            <a:spLocks/>
          </p:cNvSpPr>
          <p:nvPr/>
        </p:nvSpPr>
        <p:spPr>
          <a:xfrm>
            <a:off x="547577" y="1033975"/>
            <a:ext cx="3407465" cy="3978142"/>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marR="0" lvl="0" indent="0" algn="ctr" defTabSz="914400" rtl="0" eaLnBrk="1" fontAlgn="auto" latinLnBrk="0" hangingPunct="1">
              <a:lnSpc>
                <a:spcPct val="90000"/>
              </a:lnSpc>
              <a:spcBef>
                <a:spcPts val="1000"/>
              </a:spcBef>
              <a:spcAft>
                <a:spcPts val="600"/>
              </a:spcAft>
              <a:buClr>
                <a:srgbClr val="000000"/>
              </a:buClr>
              <a:buSzPts val="1800"/>
              <a:buFont typeface="Arial"/>
              <a:buNone/>
              <a:tabLst/>
              <a:defRPr/>
            </a:pPr>
            <a:r>
              <a:rPr kumimoji="0" lang="en-US" sz="1800" b="1" i="0" u="sng" strike="noStrike" kern="0" cap="none" spc="0" normalizeH="0" baseline="0" noProof="0" dirty="0">
                <a:ln>
                  <a:noFill/>
                </a:ln>
                <a:solidFill>
                  <a:srgbClr val="4472C4">
                    <a:lumMod val="50000"/>
                  </a:srgbClr>
                </a:solidFill>
                <a:effectLst/>
                <a:uLnTx/>
                <a:uFillTx/>
                <a:latin typeface="Calibri"/>
                <a:ea typeface="Calibri"/>
                <a:cs typeface="Calibri"/>
                <a:sym typeface="Calibri"/>
              </a:rPr>
              <a:t>DOMAINS</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panose="020B0604020202020204" pitchFamily="34" charset="0"/>
              <a:buChar char="•"/>
              <a:tabLst/>
              <a:defRPr/>
            </a:pPr>
            <a:r>
              <a:rPr kumimoji="0" lang="en-US" sz="18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Knowledge for Nursing Practice</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panose="020B0604020202020204" pitchFamily="34" charset="0"/>
              <a:buChar char="•"/>
              <a:tabLst/>
              <a:defRPr/>
            </a:pPr>
            <a:r>
              <a:rPr kumimoji="0" lang="en-US" sz="18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Person-Centered Care</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panose="020B0604020202020204" pitchFamily="34" charset="0"/>
              <a:buChar char="•"/>
              <a:tabLst/>
              <a:defRPr/>
            </a:pPr>
            <a:r>
              <a:rPr kumimoji="0" lang="en-US" sz="18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Population Health</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panose="020B0604020202020204" pitchFamily="34" charset="0"/>
              <a:buChar char="•"/>
              <a:tabLst/>
              <a:defRPr/>
            </a:pPr>
            <a:r>
              <a:rPr kumimoji="0" lang="en-US" sz="18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Scholarship for the Discipline of Nursing</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panose="020B0604020202020204" pitchFamily="34" charset="0"/>
              <a:buChar char="•"/>
              <a:tabLst/>
              <a:defRPr/>
            </a:pPr>
            <a:r>
              <a:rPr kumimoji="0" lang="en-US" sz="18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Quality &amp; Safety</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panose="020B0604020202020204" pitchFamily="34" charset="0"/>
              <a:buChar char="•"/>
              <a:tabLst/>
              <a:defRPr/>
            </a:pPr>
            <a:r>
              <a:rPr kumimoji="0" lang="en-US" sz="1800" b="1" i="1"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Interprofessional Partnerships</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panose="020B0604020202020204" pitchFamily="34" charset="0"/>
              <a:buChar char="•"/>
              <a:tabLst/>
              <a:defRPr/>
            </a:pPr>
            <a:r>
              <a:rPr kumimoji="0" lang="en-US" sz="18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Systems-Based Practice</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panose="020B0604020202020204" pitchFamily="34" charset="0"/>
              <a:buChar char="•"/>
              <a:tabLst/>
              <a:defRPr/>
            </a:pPr>
            <a:r>
              <a:rPr kumimoji="0" lang="en-US" sz="18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Informatics &amp; Healthcare Technologies</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panose="020B0604020202020204" pitchFamily="34" charset="0"/>
              <a:buChar char="•"/>
              <a:tabLst/>
              <a:defRPr/>
            </a:pPr>
            <a:r>
              <a:rPr kumimoji="0" lang="en-US" sz="18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Professionalism</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panose="020B0604020202020204" pitchFamily="34" charset="0"/>
              <a:buChar char="•"/>
              <a:tabLst/>
              <a:defRPr/>
            </a:pPr>
            <a:r>
              <a:rPr kumimoji="0" lang="en-US" sz="18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Personal, Professional &amp; Leadership Development</a:t>
            </a:r>
          </a:p>
        </p:txBody>
      </p:sp>
      <p:sp>
        <p:nvSpPr>
          <p:cNvPr id="18" name="Text Placeholder 3">
            <a:extLst>
              <a:ext uri="{FF2B5EF4-FFF2-40B4-BE49-F238E27FC236}">
                <a16:creationId xmlns:a16="http://schemas.microsoft.com/office/drawing/2014/main" id="{CB6E92E8-DC1F-BCBF-6F27-30EFA561737D}"/>
              </a:ext>
            </a:extLst>
          </p:cNvPr>
          <p:cNvSpPr txBox="1">
            <a:spLocks/>
          </p:cNvSpPr>
          <p:nvPr/>
        </p:nvSpPr>
        <p:spPr>
          <a:xfrm>
            <a:off x="3853223" y="1033975"/>
            <a:ext cx="3522220" cy="4169338"/>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marR="0" lvl="0" indent="0" algn="ctr" defTabSz="914400" rtl="0" eaLnBrk="1" fontAlgn="auto" latinLnBrk="0" hangingPunct="1">
              <a:lnSpc>
                <a:spcPct val="90000"/>
              </a:lnSpc>
              <a:spcBef>
                <a:spcPts val="1000"/>
              </a:spcBef>
              <a:spcAft>
                <a:spcPts val="600"/>
              </a:spcAft>
              <a:buClr>
                <a:srgbClr val="000000"/>
              </a:buClr>
              <a:buSzPts val="1800"/>
              <a:buFont typeface="Arial"/>
              <a:buNone/>
              <a:tabLst/>
              <a:defRPr/>
            </a:pPr>
            <a:r>
              <a:rPr kumimoji="0" lang="en-US" sz="1800" b="1" i="0" u="sng" strike="noStrike" kern="0" cap="none" spc="0" normalizeH="0" baseline="0" noProof="0" dirty="0">
                <a:ln>
                  <a:noFill/>
                </a:ln>
                <a:solidFill>
                  <a:srgbClr val="4472C4">
                    <a:lumMod val="50000"/>
                  </a:srgbClr>
                </a:solidFill>
                <a:effectLst/>
                <a:uLnTx/>
                <a:uFillTx/>
                <a:latin typeface="Calibri"/>
                <a:ea typeface="Calibri"/>
                <a:cs typeface="Calibri"/>
                <a:sym typeface="Calibri"/>
              </a:rPr>
              <a:t>CONCEPTS</a:t>
            </a:r>
          </a:p>
          <a:p>
            <a:pPr marL="457200" marR="0" lvl="0" indent="-342900" algn="l" defTabSz="914400" rtl="0" eaLnBrk="1" fontAlgn="auto" latinLnBrk="0" hangingPunct="1">
              <a:lnSpc>
                <a:spcPct val="70000"/>
              </a:lnSpc>
              <a:spcBef>
                <a:spcPts val="1000"/>
              </a:spcBef>
              <a:spcAft>
                <a:spcPts val="0"/>
              </a:spcAft>
              <a:buClr>
                <a:srgbClr val="000000"/>
              </a:buClr>
              <a:buSzPts val="1800"/>
              <a:buFont typeface="Arial" panose="020B0604020202020204" pitchFamily="34" charset="0"/>
              <a:buChar char="•"/>
              <a:tabLst/>
              <a:defRPr/>
            </a:pPr>
            <a:r>
              <a:rPr kumimoji="0" lang="en-US" sz="18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Clinical Judgement </a:t>
            </a:r>
          </a:p>
          <a:p>
            <a:pPr marL="457200" marR="0" lvl="0" indent="-342900" algn="l" defTabSz="914400" rtl="0" eaLnBrk="1" fontAlgn="auto" latinLnBrk="0" hangingPunct="1">
              <a:lnSpc>
                <a:spcPct val="70000"/>
              </a:lnSpc>
              <a:spcBef>
                <a:spcPts val="1000"/>
              </a:spcBef>
              <a:spcAft>
                <a:spcPts val="0"/>
              </a:spcAft>
              <a:buClr>
                <a:srgbClr val="000000"/>
              </a:buClr>
              <a:buSzPts val="1800"/>
              <a:buFont typeface="Arial" panose="020B0604020202020204" pitchFamily="34" charset="0"/>
              <a:buChar char="•"/>
              <a:tabLst/>
              <a:defRPr/>
            </a:pPr>
            <a:r>
              <a:rPr kumimoji="0" lang="en-US" sz="18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Communication</a:t>
            </a:r>
          </a:p>
          <a:p>
            <a:pPr marL="457200" marR="0" lvl="0" indent="-342900" algn="l" defTabSz="914400" rtl="0" eaLnBrk="1" fontAlgn="auto" latinLnBrk="0" hangingPunct="1">
              <a:lnSpc>
                <a:spcPct val="70000"/>
              </a:lnSpc>
              <a:spcBef>
                <a:spcPts val="1000"/>
              </a:spcBef>
              <a:spcAft>
                <a:spcPts val="0"/>
              </a:spcAft>
              <a:buClr>
                <a:srgbClr val="000000"/>
              </a:buClr>
              <a:buSzPts val="1800"/>
              <a:buFont typeface="Arial" panose="020B0604020202020204" pitchFamily="34" charset="0"/>
              <a:buChar char="•"/>
              <a:tabLst/>
              <a:defRPr/>
            </a:pPr>
            <a:r>
              <a:rPr kumimoji="0" lang="en-US" sz="18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Compassionate Care</a:t>
            </a:r>
          </a:p>
          <a:p>
            <a:pPr marL="457200" marR="0" lvl="0" indent="-342900" algn="l" defTabSz="914400" rtl="0" eaLnBrk="1" fontAlgn="auto" latinLnBrk="0" hangingPunct="1">
              <a:lnSpc>
                <a:spcPct val="70000"/>
              </a:lnSpc>
              <a:spcBef>
                <a:spcPts val="1000"/>
              </a:spcBef>
              <a:spcAft>
                <a:spcPts val="0"/>
              </a:spcAft>
              <a:buClr>
                <a:srgbClr val="000000"/>
              </a:buClr>
              <a:buSzPts val="1800"/>
              <a:buFont typeface="Arial" panose="020B0604020202020204" pitchFamily="34" charset="0"/>
              <a:buChar char="•"/>
              <a:tabLst/>
              <a:defRPr/>
            </a:pPr>
            <a:r>
              <a:rPr kumimoji="0" lang="en-US" sz="18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Diversity, Equity &amp; Inclusion</a:t>
            </a:r>
          </a:p>
          <a:p>
            <a:pPr marL="457200" marR="0" lvl="0" indent="-342900" algn="l" defTabSz="914400" rtl="0" eaLnBrk="1" fontAlgn="auto" latinLnBrk="0" hangingPunct="1">
              <a:lnSpc>
                <a:spcPct val="70000"/>
              </a:lnSpc>
              <a:spcBef>
                <a:spcPts val="1000"/>
              </a:spcBef>
              <a:spcAft>
                <a:spcPts val="0"/>
              </a:spcAft>
              <a:buClr>
                <a:srgbClr val="000000"/>
              </a:buClr>
              <a:buSzPts val="1800"/>
              <a:buFont typeface="Arial" panose="020B0604020202020204" pitchFamily="34" charset="0"/>
              <a:buChar char="•"/>
              <a:tabLst/>
              <a:defRPr/>
            </a:pPr>
            <a:r>
              <a:rPr kumimoji="0" lang="en-US" sz="18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Ethics</a:t>
            </a:r>
          </a:p>
          <a:p>
            <a:pPr marL="457200" marR="0" lvl="0" indent="-342900" algn="l" defTabSz="914400" rtl="0" eaLnBrk="1" fontAlgn="auto" latinLnBrk="0" hangingPunct="1">
              <a:lnSpc>
                <a:spcPct val="70000"/>
              </a:lnSpc>
              <a:spcBef>
                <a:spcPts val="1000"/>
              </a:spcBef>
              <a:spcAft>
                <a:spcPts val="0"/>
              </a:spcAft>
              <a:buClr>
                <a:srgbClr val="000000"/>
              </a:buClr>
              <a:buSzPts val="1800"/>
              <a:buFont typeface="Arial" panose="020B0604020202020204" pitchFamily="34" charset="0"/>
              <a:buChar char="•"/>
              <a:tabLst/>
              <a:defRPr/>
            </a:pPr>
            <a:r>
              <a:rPr kumimoji="0" lang="en-US" sz="18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Evidence-Based Practice</a:t>
            </a:r>
          </a:p>
          <a:p>
            <a:pPr marL="457200" marR="0" lvl="0" indent="-342900" algn="l" defTabSz="914400" rtl="0" eaLnBrk="1" fontAlgn="auto" latinLnBrk="0" hangingPunct="1">
              <a:lnSpc>
                <a:spcPct val="70000"/>
              </a:lnSpc>
              <a:spcBef>
                <a:spcPts val="1000"/>
              </a:spcBef>
              <a:spcAft>
                <a:spcPts val="0"/>
              </a:spcAft>
              <a:buClr>
                <a:srgbClr val="000000"/>
              </a:buClr>
              <a:buSzPts val="1800"/>
              <a:buFont typeface="Arial" panose="020B0604020202020204" pitchFamily="34" charset="0"/>
              <a:buChar char="•"/>
              <a:tabLst/>
              <a:defRPr/>
            </a:pPr>
            <a:r>
              <a:rPr kumimoji="0" lang="en-US" sz="18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Health Policy</a:t>
            </a:r>
          </a:p>
          <a:p>
            <a:pPr marL="457200" marR="0" lvl="0" indent="-342900" algn="l" defTabSz="914400" rtl="0" eaLnBrk="1" fontAlgn="auto" latinLnBrk="0" hangingPunct="1">
              <a:lnSpc>
                <a:spcPct val="70000"/>
              </a:lnSpc>
              <a:spcBef>
                <a:spcPts val="1000"/>
              </a:spcBef>
              <a:spcAft>
                <a:spcPts val="0"/>
              </a:spcAft>
              <a:buClr>
                <a:srgbClr val="000000"/>
              </a:buClr>
              <a:buSzPts val="1800"/>
              <a:buFont typeface="Arial" panose="020B0604020202020204" pitchFamily="34" charset="0"/>
              <a:buChar char="•"/>
              <a:tabLst/>
              <a:defRPr/>
            </a:pPr>
            <a:r>
              <a:rPr kumimoji="0" lang="en-US" sz="18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Social Determinants of Health</a:t>
            </a:r>
          </a:p>
        </p:txBody>
      </p:sp>
    </p:spTree>
    <p:extLst>
      <p:ext uri="{BB962C8B-B14F-4D97-AF65-F5344CB8AC3E}">
        <p14:creationId xmlns:p14="http://schemas.microsoft.com/office/powerpoint/2010/main" val="2818881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26">
            <a:extLst>
              <a:ext uri="{FF2B5EF4-FFF2-40B4-BE49-F238E27FC236}">
                <a16:creationId xmlns:a16="http://schemas.microsoft.com/office/drawing/2014/main" id="{18C34EE4-FA32-8B5A-7569-D922E4AC0078}"/>
              </a:ext>
            </a:extLst>
          </p:cNvPr>
          <p:cNvSpPr txBox="1">
            <a:spLocks/>
          </p:cNvSpPr>
          <p:nvPr/>
        </p:nvSpPr>
        <p:spPr>
          <a:xfrm>
            <a:off x="425656" y="136525"/>
            <a:ext cx="7503027" cy="639192"/>
          </a:xfrm>
          <a:prstGeom prst="rect">
            <a:avLst/>
          </a:prstGeom>
        </p:spPr>
        <p:txBody>
          <a:bodyPr vert="horz" lIns="91440" tIns="45720" rIns="91440" bIns="45720" rtlCol="0" anchor="ctr">
            <a:noAutofit/>
          </a:bodyPr>
          <a:lstStyle>
            <a:lvl1pPr algn="l" defTabSz="914400" rtl="0" eaLnBrk="1" latinLnBrk="0" hangingPunct="1">
              <a:lnSpc>
                <a:spcPct val="80000"/>
              </a:lnSpc>
              <a:spcBef>
                <a:spcPct val="0"/>
              </a:spcBef>
              <a:buNone/>
              <a:defRPr sz="4000" kern="1200" cap="all" spc="200" baseline="0">
                <a:ln w="19050">
                  <a:solidFill>
                    <a:schemeClr val="accent1"/>
                  </a:solidFill>
                </a:ln>
                <a:noFill/>
                <a:latin typeface="+mj-lt"/>
                <a:ea typeface="+mj-ea"/>
                <a:cs typeface="+mj-cs"/>
              </a:defRPr>
            </a:lvl1pPr>
          </a:lstStyle>
          <a:p>
            <a:r>
              <a:rPr lang="en-US" b="1" kern="0" cap="none" spc="0" dirty="0">
                <a:ln>
                  <a:noFill/>
                </a:ln>
                <a:solidFill>
                  <a:srgbClr val="4472C4">
                    <a:lumMod val="50000"/>
                  </a:srgbClr>
                </a:solidFill>
                <a:latin typeface="Calibri"/>
                <a:ea typeface="Calibri"/>
                <a:cs typeface="Calibri"/>
                <a:sym typeface="Calibri"/>
              </a:rPr>
              <a:t>PROFESSIONAL ORGANIZATIONS</a:t>
            </a:r>
            <a:r>
              <a:rPr lang="en-US" b="1" kern="0" cap="none" spc="0" baseline="30000" dirty="0">
                <a:ln>
                  <a:noFill/>
                </a:ln>
                <a:solidFill>
                  <a:srgbClr val="4472C4">
                    <a:lumMod val="50000"/>
                  </a:srgbClr>
                </a:solidFill>
                <a:latin typeface="Calibri"/>
                <a:ea typeface="Calibri"/>
                <a:cs typeface="Calibri"/>
                <a:sym typeface="Calibri"/>
              </a:rPr>
              <a:t>1</a:t>
            </a:r>
            <a:endParaRPr lang="en-US" b="1" dirty="0"/>
          </a:p>
        </p:txBody>
      </p:sp>
      <p:sp>
        <p:nvSpPr>
          <p:cNvPr id="9" name="Google Shape;118;p6">
            <a:extLst>
              <a:ext uri="{FF2B5EF4-FFF2-40B4-BE49-F238E27FC236}">
                <a16:creationId xmlns:a16="http://schemas.microsoft.com/office/drawing/2014/main" id="{4F5CBADB-E700-281C-B98B-94DE09AADAD2}"/>
              </a:ext>
            </a:extLst>
          </p:cNvPr>
          <p:cNvSpPr txBox="1">
            <a:spLocks/>
          </p:cNvSpPr>
          <p:nvPr/>
        </p:nvSpPr>
        <p:spPr>
          <a:xfrm>
            <a:off x="425657" y="775717"/>
            <a:ext cx="4656884" cy="4398263"/>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kumimoji="0" lang="en-US" sz="16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American Nurses Association</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kumimoji="0" lang="en-US" sz="16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American Nurses Credentialing Center</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kumimoji="0" lang="en-US" sz="16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American Organization for Nursing Leadership</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kumimoji="0" lang="en-US" sz="1600" b="0" i="0" u="none" strike="noStrike" kern="0" cap="none" spc="0" normalizeH="0" baseline="0" noProof="0" dirty="0">
                <a:ln>
                  <a:noFill/>
                </a:ln>
                <a:solidFill>
                  <a:srgbClr val="4472C4">
                    <a:lumMod val="50000"/>
                  </a:srgbClr>
                </a:solidFill>
                <a:effectLst/>
                <a:uLnTx/>
                <a:uFillTx/>
                <a:latin typeface="Calibri" panose="020F0502020204030204" pitchFamily="34" charset="0"/>
                <a:ea typeface="Times New Roman" panose="02020603050405020304" pitchFamily="18" charset="0"/>
                <a:cs typeface="Calibri"/>
                <a:sym typeface="Calibri"/>
              </a:rPr>
              <a:t>American Association of Nurse Practitioners </a:t>
            </a:r>
            <a:endParaRPr kumimoji="0" lang="en-US" sz="16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endParaRP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kumimoji="0" lang="en-US" sz="16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American Association of Colleges of Nursing </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kumimoji="0" lang="en-US" sz="16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American Academy of Nursing</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kumimoji="0" lang="en-US" sz="16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National Organization of Nurse Practitioner Faculties</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kumimoji="0" lang="en-US" sz="16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American Holistic Nurses Association</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kumimoji="0" lang="en-US" sz="16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American Academy of Ambulatory Care Nursing</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kumimoji="0" lang="en-US" sz="16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American Association of Critical Care Nurses</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kumimoji="0" lang="en-US" sz="1600" b="0" i="0" u="none" strike="noStrike" kern="0" cap="none" spc="0" normalizeH="0" baseline="0" noProof="0" dirty="0">
                <a:ln>
                  <a:noFill/>
                </a:ln>
                <a:solidFill>
                  <a:srgbClr val="4472C4">
                    <a:lumMod val="50000"/>
                  </a:srgbClr>
                </a:solidFill>
                <a:effectLst/>
                <a:uLnTx/>
                <a:uFillTx/>
                <a:latin typeface="Calibri"/>
                <a:ea typeface="Calibri"/>
                <a:cs typeface="Calibri"/>
                <a:sym typeface="Calibri"/>
              </a:rPr>
              <a:t>American Association of Diabetes Educators</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kumimoji="0" lang="en-US" sz="1600" b="0" i="0" u="none" strike="noStrike" kern="0" cap="none" spc="0" normalizeH="0" baseline="0" noProof="0" dirty="0">
                <a:ln>
                  <a:noFill/>
                </a:ln>
                <a:solidFill>
                  <a:srgbClr val="4472C4">
                    <a:lumMod val="50000"/>
                  </a:srgbClr>
                </a:solidFill>
                <a:effectLst/>
                <a:uLnTx/>
                <a:uFillTx/>
                <a:latin typeface="Calibri" panose="020F0502020204030204" pitchFamily="34" charset="0"/>
                <a:ea typeface="Times New Roman" panose="02020603050405020304" pitchFamily="18" charset="0"/>
                <a:cs typeface="Calibri" panose="020F0502020204030204" pitchFamily="34" charset="0"/>
                <a:sym typeface="Calibri"/>
              </a:rPr>
              <a:t>Council for the Advancement of Nursing Science (CANS) </a:t>
            </a:r>
            <a:endParaRPr kumimoji="0" lang="en-US" sz="1600" b="0" i="0" u="none" strike="noStrike" kern="0" cap="none" spc="0" normalizeH="0" baseline="0" noProof="0" dirty="0">
              <a:ln>
                <a:noFill/>
              </a:ln>
              <a:solidFill>
                <a:srgbClr val="4472C4">
                  <a:lumMod val="50000"/>
                </a:srgbClr>
              </a:solidFill>
              <a:effectLst/>
              <a:uLnTx/>
              <a:uFillTx/>
              <a:latin typeface="Calibri" panose="020F0502020204030204" pitchFamily="34" charset="0"/>
              <a:ea typeface="Calibri"/>
              <a:cs typeface="Calibri" panose="020F0502020204030204" pitchFamily="34" charset="0"/>
              <a:sym typeface="Calibri"/>
            </a:endParaRPr>
          </a:p>
        </p:txBody>
      </p:sp>
      <p:sp>
        <p:nvSpPr>
          <p:cNvPr id="10" name="Text Placeholder 3">
            <a:extLst>
              <a:ext uri="{FF2B5EF4-FFF2-40B4-BE49-F238E27FC236}">
                <a16:creationId xmlns:a16="http://schemas.microsoft.com/office/drawing/2014/main" id="{D765B46F-A8F3-BB29-4F26-78D2143B5D00}"/>
              </a:ext>
            </a:extLst>
          </p:cNvPr>
          <p:cNvSpPr txBox="1">
            <a:spLocks/>
          </p:cNvSpPr>
          <p:nvPr/>
        </p:nvSpPr>
        <p:spPr>
          <a:xfrm>
            <a:off x="5082541" y="775717"/>
            <a:ext cx="4130039" cy="5084336"/>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kumimoji="0" lang="en-US" sz="1600" b="0" i="0" u="none" strike="noStrike" kern="0" cap="none" spc="0" normalizeH="0" baseline="0" noProof="0" dirty="0">
                <a:ln>
                  <a:noFill/>
                </a:ln>
                <a:solidFill>
                  <a:srgbClr val="4472C4">
                    <a:lumMod val="50000"/>
                  </a:srgbClr>
                </a:solidFill>
                <a:effectLst/>
                <a:uLnTx/>
                <a:uFillTx/>
                <a:latin typeface="Calibri" panose="020F0502020204030204" pitchFamily="34" charset="0"/>
                <a:ea typeface="Calibri"/>
                <a:cs typeface="Calibri" panose="020F0502020204030204" pitchFamily="34" charset="0"/>
                <a:sym typeface="Calibri"/>
              </a:rPr>
              <a:t>National Association Directors of Nursing Administration/Long Term Care</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kumimoji="0" lang="en-US" sz="1600" b="0" i="0" u="none" strike="noStrike" kern="0" cap="none" spc="0" normalizeH="0" baseline="0" noProof="0" dirty="0">
                <a:ln>
                  <a:noFill/>
                </a:ln>
                <a:solidFill>
                  <a:srgbClr val="4472C4">
                    <a:lumMod val="50000"/>
                  </a:srgbClr>
                </a:solidFill>
                <a:effectLst/>
                <a:uLnTx/>
                <a:uFillTx/>
                <a:latin typeface="Calibri" panose="020F0502020204030204" pitchFamily="34" charset="0"/>
                <a:ea typeface="Calibri"/>
                <a:cs typeface="Calibri" panose="020F0502020204030204" pitchFamily="34" charset="0"/>
                <a:sym typeface="Calibri"/>
              </a:rPr>
              <a:t>National Association of Clinical Nurse Specialists</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kumimoji="0" lang="en-US" sz="1600" b="0" i="0" u="none" strike="noStrike" kern="0" cap="none" spc="0" normalizeH="0" baseline="0" noProof="0" dirty="0">
                <a:ln>
                  <a:noFill/>
                </a:ln>
                <a:solidFill>
                  <a:srgbClr val="4472C4">
                    <a:lumMod val="50000"/>
                  </a:srgbClr>
                </a:solidFill>
                <a:effectLst/>
                <a:uLnTx/>
                <a:uFillTx/>
                <a:latin typeface="Calibri" panose="020F0502020204030204" pitchFamily="34" charset="0"/>
                <a:ea typeface="Calibri"/>
                <a:cs typeface="Calibri" panose="020F0502020204030204" pitchFamily="34" charset="0"/>
                <a:sym typeface="Calibri"/>
              </a:rPr>
              <a:t>National Black Nurses Association</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kumimoji="0" lang="en-US" sz="1600" b="0" i="0" u="none" strike="noStrike" kern="0" cap="none" spc="0" normalizeH="0" baseline="0" noProof="0" dirty="0">
                <a:ln>
                  <a:noFill/>
                </a:ln>
                <a:solidFill>
                  <a:srgbClr val="4472C4">
                    <a:lumMod val="50000"/>
                  </a:srgbClr>
                </a:solidFill>
                <a:effectLst/>
                <a:uLnTx/>
                <a:uFillTx/>
                <a:latin typeface="Calibri" panose="020F0502020204030204" pitchFamily="34" charset="0"/>
                <a:ea typeface="Calibri"/>
                <a:cs typeface="Calibri" panose="020F0502020204030204" pitchFamily="34" charset="0"/>
                <a:sym typeface="Calibri"/>
              </a:rPr>
              <a:t>National Association of Hispanic Nurses</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kumimoji="0" lang="en-US" sz="1600" b="0" i="0" u="none" strike="noStrike" kern="0" cap="none" spc="0" normalizeH="0" baseline="0" noProof="0" dirty="0">
                <a:ln>
                  <a:noFill/>
                </a:ln>
                <a:solidFill>
                  <a:srgbClr val="4472C4">
                    <a:lumMod val="50000"/>
                  </a:srgbClr>
                </a:solidFill>
                <a:effectLst/>
                <a:uLnTx/>
                <a:uFillTx/>
                <a:latin typeface="Calibri" panose="020F0502020204030204" pitchFamily="34" charset="0"/>
                <a:ea typeface="Calibri"/>
                <a:cs typeface="Calibri" panose="020F0502020204030204" pitchFamily="34" charset="0"/>
                <a:sym typeface="Calibri"/>
              </a:rPr>
              <a:t>National Association of Indian Nurses</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kumimoji="0" lang="en-US" sz="1600" b="0" i="0" u="none" strike="noStrike" kern="0" cap="none" spc="0" normalizeH="0" baseline="0" noProof="0" dirty="0">
                <a:ln>
                  <a:noFill/>
                </a:ln>
                <a:solidFill>
                  <a:srgbClr val="4472C4">
                    <a:lumMod val="50000"/>
                  </a:srgbClr>
                </a:solidFill>
                <a:effectLst/>
                <a:uLnTx/>
                <a:uFillTx/>
                <a:latin typeface="Calibri" panose="020F0502020204030204" pitchFamily="34" charset="0"/>
                <a:ea typeface="Calibri"/>
                <a:cs typeface="Calibri" panose="020F0502020204030204" pitchFamily="34" charset="0"/>
                <a:sym typeface="Calibri"/>
              </a:rPr>
              <a:t>Philippine Nurses Association</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kumimoji="0" lang="en-US" sz="1600" b="0" i="0" u="none" strike="noStrike" kern="0" cap="none" spc="0" normalizeH="0" baseline="0" noProof="0" dirty="0">
                <a:ln>
                  <a:noFill/>
                </a:ln>
                <a:solidFill>
                  <a:srgbClr val="4472C4">
                    <a:lumMod val="50000"/>
                  </a:srgbClr>
                </a:solidFill>
                <a:effectLst/>
                <a:uLnTx/>
                <a:uFillTx/>
                <a:latin typeface="Calibri" panose="020F0502020204030204" pitchFamily="34" charset="0"/>
                <a:ea typeface="Times New Roman" panose="02020603050405020304" pitchFamily="18" charset="0"/>
                <a:cs typeface="Calibri" panose="020F0502020204030204" pitchFamily="34" charset="0"/>
                <a:sym typeface="Calibri"/>
              </a:rPr>
              <a:t>Association of Community Health Nursing Educators</a:t>
            </a:r>
            <a:endParaRPr kumimoji="0" lang="en-US" sz="1600" b="0" i="0" u="none" strike="noStrike" kern="0" cap="none" spc="0" normalizeH="0" baseline="0" noProof="0" dirty="0">
              <a:ln>
                <a:noFill/>
              </a:ln>
              <a:solidFill>
                <a:srgbClr val="4472C4">
                  <a:lumMod val="50000"/>
                </a:srgbClr>
              </a:solidFill>
              <a:effectLst/>
              <a:uLnTx/>
              <a:uFillTx/>
              <a:latin typeface="Calibri" panose="020F0502020204030204" pitchFamily="34" charset="0"/>
              <a:ea typeface="Calibri"/>
              <a:cs typeface="Calibri" panose="020F0502020204030204" pitchFamily="34" charset="0"/>
              <a:sym typeface="Calibri"/>
            </a:endParaRP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kumimoji="0" lang="en-US" sz="1600" b="0" i="0" u="none" strike="noStrike" kern="0" cap="none" spc="0" normalizeH="0" baseline="0" noProof="0" dirty="0">
                <a:ln>
                  <a:noFill/>
                </a:ln>
                <a:solidFill>
                  <a:srgbClr val="4472C4">
                    <a:lumMod val="50000"/>
                  </a:srgbClr>
                </a:solidFill>
                <a:effectLst/>
                <a:uLnTx/>
                <a:uFillTx/>
                <a:latin typeface="Calibri" panose="020F0502020204030204" pitchFamily="34" charset="0"/>
                <a:ea typeface="Calibri"/>
                <a:cs typeface="Calibri" panose="020F0502020204030204" pitchFamily="34" charset="0"/>
                <a:sym typeface="Calibri"/>
              </a:rPr>
              <a:t>National Hospice &amp; Palliative Care Organization</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kumimoji="0" lang="en-US" sz="1600" b="0" i="0" u="none" strike="noStrike" kern="0" cap="none" spc="0" normalizeH="0" baseline="0" noProof="0" dirty="0">
                <a:ln>
                  <a:noFill/>
                </a:ln>
                <a:solidFill>
                  <a:srgbClr val="4472C4">
                    <a:lumMod val="50000"/>
                  </a:srgbClr>
                </a:solidFill>
                <a:effectLst/>
                <a:uLnTx/>
                <a:uFillTx/>
                <a:latin typeface="Calibri" panose="020F0502020204030204" pitchFamily="34" charset="0"/>
                <a:ea typeface="Calibri"/>
                <a:cs typeface="Calibri" panose="020F0502020204030204" pitchFamily="34" charset="0"/>
                <a:sym typeface="Calibri"/>
              </a:rPr>
              <a:t>National League for Nursing</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kumimoji="0" lang="en-US" sz="1600" b="0" i="0" u="none" strike="noStrike" kern="0" cap="none" spc="0" normalizeH="0" baseline="0" noProof="0" dirty="0">
                <a:ln>
                  <a:noFill/>
                </a:ln>
                <a:solidFill>
                  <a:srgbClr val="4472C4">
                    <a:lumMod val="50000"/>
                  </a:srgbClr>
                </a:solidFill>
                <a:effectLst/>
                <a:uLnTx/>
                <a:uFillTx/>
                <a:latin typeface="Calibri" panose="020F0502020204030204" pitchFamily="34" charset="0"/>
                <a:ea typeface="Calibri"/>
                <a:cs typeface="Calibri" panose="020F0502020204030204" pitchFamily="34" charset="0"/>
                <a:sym typeface="Calibri"/>
              </a:rPr>
              <a:t>Sigma Theta Tau, International Honor Society of Nursing</a:t>
            </a:r>
          </a:p>
          <a:p>
            <a:pPr marL="457200" marR="0" lvl="0" indent="-342900" algn="l" defTabSz="914400" rtl="0" eaLnBrk="1" fontAlgn="auto" latinLnBrk="0" hangingPunct="1">
              <a:lnSpc>
                <a:spcPct val="90000"/>
              </a:lnSpc>
              <a:spcBef>
                <a:spcPts val="1000"/>
              </a:spcBef>
              <a:spcAft>
                <a:spcPts val="0"/>
              </a:spcAft>
              <a:buClr>
                <a:srgbClr val="000000"/>
              </a:buClr>
              <a:buSzPts val="1800"/>
              <a:buFont typeface="Arial"/>
              <a:buChar char="•"/>
              <a:tabLst/>
              <a:defRPr/>
            </a:pPr>
            <a:r>
              <a:rPr kumimoji="0" lang="en-US" sz="1600" b="0" i="0" u="none" strike="noStrike" kern="0" cap="none" spc="0" normalizeH="0" baseline="0" noProof="0" dirty="0">
                <a:ln>
                  <a:noFill/>
                </a:ln>
                <a:solidFill>
                  <a:srgbClr val="4472C4">
                    <a:lumMod val="50000"/>
                  </a:srgbClr>
                </a:solidFill>
                <a:effectLst/>
                <a:uLnTx/>
                <a:uFillTx/>
                <a:latin typeface="Calibri" panose="020F0502020204030204" pitchFamily="34" charset="0"/>
                <a:ea typeface="Times New Roman" panose="02020603050405020304" pitchFamily="18" charset="0"/>
                <a:cs typeface="Calibri" panose="020F0502020204030204" pitchFamily="34" charset="0"/>
                <a:sym typeface="Calibri"/>
              </a:rPr>
              <a:t>American Nursing Informatics Association (ANIA)</a:t>
            </a:r>
            <a:endParaRPr kumimoji="0" lang="en-US" sz="1600" b="0" i="0" u="none" strike="noStrike" kern="0" cap="none" spc="0" normalizeH="0" baseline="0" noProof="0" dirty="0">
              <a:ln>
                <a:noFill/>
              </a:ln>
              <a:solidFill>
                <a:srgbClr val="4472C4">
                  <a:lumMod val="50000"/>
                </a:srgbClr>
              </a:solidFill>
              <a:effectLst/>
              <a:uLnTx/>
              <a:uFillTx/>
              <a:latin typeface="Calibri" panose="020F0502020204030204" pitchFamily="34" charset="0"/>
              <a:ea typeface="Calibri"/>
              <a:cs typeface="Calibri" panose="020F0502020204030204" pitchFamily="34" charset="0"/>
              <a:sym typeface="Calibri"/>
            </a:endParaRPr>
          </a:p>
        </p:txBody>
      </p:sp>
      <p:sp>
        <p:nvSpPr>
          <p:cNvPr id="12" name="TextBox 11">
            <a:extLst>
              <a:ext uri="{FF2B5EF4-FFF2-40B4-BE49-F238E27FC236}">
                <a16:creationId xmlns:a16="http://schemas.microsoft.com/office/drawing/2014/main" id="{0C44A0CB-2217-22DA-B71A-E8095C04E35E}"/>
              </a:ext>
            </a:extLst>
          </p:cNvPr>
          <p:cNvSpPr txBox="1"/>
          <p:nvPr/>
        </p:nvSpPr>
        <p:spPr>
          <a:xfrm>
            <a:off x="425656" y="6082283"/>
            <a:ext cx="10562384" cy="52322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30000" noProof="0" dirty="0">
                <a:ln>
                  <a:noFill/>
                </a:ln>
                <a:solidFill>
                  <a:srgbClr val="4472C4">
                    <a:lumMod val="50000"/>
                  </a:srgbClr>
                </a:solidFill>
                <a:effectLst/>
                <a:uLnTx/>
                <a:uFillTx/>
                <a:latin typeface="Arial"/>
                <a:cs typeface="Arial"/>
                <a:sym typeface="Arial"/>
              </a:rPr>
              <a:t>1 </a:t>
            </a:r>
            <a:r>
              <a:rPr kumimoji="0" lang="en-US" sz="1400" b="0" i="0" u="none" strike="noStrike" kern="0" cap="none" spc="0" normalizeH="0" baseline="0" noProof="0" dirty="0">
                <a:ln>
                  <a:noFill/>
                </a:ln>
                <a:solidFill>
                  <a:srgbClr val="4472C4">
                    <a:lumMod val="50000"/>
                  </a:srgbClr>
                </a:solidFill>
                <a:effectLst/>
                <a:uLnTx/>
                <a:uFillTx/>
                <a:latin typeface="Arial"/>
                <a:cs typeface="Arial"/>
                <a:sym typeface="Arial"/>
              </a:rPr>
              <a:t>There are currently more than 150 professional nursing organizations in the United States that represent local, state, national and specialty interests. Those listed here are examples of various organizations that represent nurses and nursing.</a:t>
            </a:r>
            <a:endParaRPr kumimoji="0" lang="en-US" sz="1400" b="0" i="0" u="none" strike="noStrike" kern="0" cap="none" spc="0" normalizeH="0" baseline="30000" noProof="0" dirty="0">
              <a:ln>
                <a:noFill/>
              </a:ln>
              <a:solidFill>
                <a:srgbClr val="4472C4">
                  <a:lumMod val="50000"/>
                </a:srgbClr>
              </a:solidFill>
              <a:effectLst/>
              <a:uLnTx/>
              <a:uFillTx/>
              <a:latin typeface="Arial"/>
              <a:cs typeface="Arial"/>
              <a:sym typeface="Arial"/>
            </a:endParaRPr>
          </a:p>
        </p:txBody>
      </p:sp>
    </p:spTree>
    <p:extLst>
      <p:ext uri="{BB962C8B-B14F-4D97-AF65-F5344CB8AC3E}">
        <p14:creationId xmlns:p14="http://schemas.microsoft.com/office/powerpoint/2010/main" val="2773932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Placeholder 16" descr="A person holding a baby while a doctor listens to their heart">
            <a:extLst>
              <a:ext uri="{FF2B5EF4-FFF2-40B4-BE49-F238E27FC236}">
                <a16:creationId xmlns:a16="http://schemas.microsoft.com/office/drawing/2014/main" id="{CB1FCAEC-7B83-4519-9EF3-BA0E904C316C}"/>
              </a:ext>
            </a:extLst>
          </p:cNvPr>
          <p:cNvPicPr>
            <a:picLocks noGrp="1" noChangeAspect="1"/>
          </p:cNvPicPr>
          <p:nvPr>
            <p:ph type="pic" sz="quarter" idx="13"/>
          </p:nvPr>
        </p:nvPicPr>
        <p:blipFill rotWithShape="1">
          <a:blip r:embed="rId2">
            <a:extLst>
              <a:ext uri="{28A0092B-C50C-407E-A947-70E740481C1C}">
                <a14:useLocalDpi xmlns:a14="http://schemas.microsoft.com/office/drawing/2010/main" val="0"/>
              </a:ext>
            </a:extLst>
          </a:blip>
          <a:srcRect/>
          <a:stretch/>
        </p:blipFill>
        <p:spPr>
          <a:xfrm flipH="1">
            <a:off x="666361" y="1147895"/>
            <a:ext cx="4865543" cy="4444955"/>
          </a:xfrm>
        </p:spPr>
      </p:pic>
      <p:sp>
        <p:nvSpPr>
          <p:cNvPr id="6" name="Text Placeholder 5">
            <a:extLst>
              <a:ext uri="{FF2B5EF4-FFF2-40B4-BE49-F238E27FC236}">
                <a16:creationId xmlns:a16="http://schemas.microsoft.com/office/drawing/2014/main" id="{1A659C93-9C7C-C72B-8655-CAD952D60419}"/>
              </a:ext>
            </a:extLst>
          </p:cNvPr>
          <p:cNvSpPr>
            <a:spLocks noGrp="1"/>
          </p:cNvSpPr>
          <p:nvPr>
            <p:ph type="body" sz="quarter" idx="16"/>
          </p:nvPr>
        </p:nvSpPr>
        <p:spPr>
          <a:xfrm>
            <a:off x="5951172" y="1025975"/>
            <a:ext cx="5943647" cy="426393"/>
          </a:xfrm>
        </p:spPr>
        <p:txBody>
          <a:bodyPr/>
          <a:lstStyle/>
          <a:p>
            <a:pPr marL="0" marR="0" lvl="0" indent="0" algn="l" defTabSz="914400" rtl="0" eaLnBrk="1" fontAlgn="auto" latinLnBrk="0" hangingPunct="1">
              <a:lnSpc>
                <a:spcPct val="100000"/>
              </a:lnSpc>
              <a:spcBef>
                <a:spcPts val="0"/>
              </a:spcBef>
              <a:spcAft>
                <a:spcPts val="1200"/>
              </a:spcAft>
              <a:buClr>
                <a:srgbClr val="000000"/>
              </a:buClr>
              <a:buSzPts val="2590"/>
              <a:buFont typeface="Arial"/>
              <a:buNone/>
              <a:tabLst/>
              <a:defRPr/>
            </a:pPr>
            <a:r>
              <a:rPr kumimoji="0" lang="en-US" sz="2200" b="1" i="0" u="none" strike="noStrike" kern="0" cap="none" spc="0" normalizeH="0" baseline="0" noProof="0" dirty="0">
                <a:ln>
                  <a:noFill/>
                </a:ln>
                <a:solidFill>
                  <a:srgbClr val="4472C4">
                    <a:lumMod val="50000"/>
                  </a:srgbClr>
                </a:solidFill>
                <a:effectLst/>
                <a:uLnTx/>
                <a:uFillTx/>
                <a:latin typeface="Calibri" panose="020F0502020204030204" pitchFamily="34" charset="0"/>
                <a:ea typeface="Calibri"/>
                <a:cs typeface="Calibri" panose="020F0502020204030204" pitchFamily="34" charset="0"/>
                <a:sym typeface="Calibri"/>
              </a:rPr>
              <a:t>For decades, interprofessional teams of nurses and other healthcare professionals have influenced the health and well-being of humanity through:</a:t>
            </a:r>
          </a:p>
          <a:p>
            <a:pPr marL="457200" marR="0" lvl="0" indent="-457200" algn="l" defTabSz="914400" rtl="0" eaLnBrk="1" fontAlgn="auto" latinLnBrk="0" hangingPunct="1">
              <a:lnSpc>
                <a:spcPct val="150000"/>
              </a:lnSpc>
              <a:spcBef>
                <a:spcPts val="0"/>
              </a:spcBef>
              <a:spcAft>
                <a:spcPts val="0"/>
              </a:spcAft>
              <a:buClr>
                <a:srgbClr val="000000"/>
              </a:buClr>
              <a:buSzPts val="2590"/>
              <a:buFont typeface="Arial" panose="020B0604020202020204" pitchFamily="34" charset="0"/>
              <a:buChar char="•"/>
              <a:tabLst/>
              <a:defRPr/>
            </a:pPr>
            <a:r>
              <a:rPr kumimoji="0" lang="en-US" sz="2200" b="0" i="0" u="none" strike="noStrike" kern="0" cap="none" spc="0" normalizeH="0" baseline="0" noProof="0" dirty="0">
                <a:ln>
                  <a:noFill/>
                </a:ln>
                <a:solidFill>
                  <a:srgbClr val="4472C4">
                    <a:lumMod val="50000"/>
                  </a:srgbClr>
                </a:solidFill>
                <a:effectLst/>
                <a:uLnTx/>
                <a:uFillTx/>
                <a:latin typeface="Calibri" panose="020F0502020204030204" pitchFamily="34" charset="0"/>
                <a:ea typeface="Calibri"/>
                <a:cs typeface="Calibri" panose="020F0502020204030204" pitchFamily="34" charset="0"/>
                <a:sym typeface="Calibri"/>
              </a:rPr>
              <a:t>Holistic, individualized, person-centered care approaches.</a:t>
            </a:r>
          </a:p>
          <a:p>
            <a:pPr marL="457200" marR="0" lvl="0" indent="-457200" algn="l" defTabSz="914400" rtl="0" eaLnBrk="1" fontAlgn="auto" latinLnBrk="0" hangingPunct="1">
              <a:lnSpc>
                <a:spcPct val="150000"/>
              </a:lnSpc>
              <a:spcBef>
                <a:spcPts val="0"/>
              </a:spcBef>
              <a:spcAft>
                <a:spcPts val="0"/>
              </a:spcAft>
              <a:buClr>
                <a:srgbClr val="000000"/>
              </a:buClr>
              <a:buSzPts val="2590"/>
              <a:buFont typeface="Arial" panose="020B0604020202020204" pitchFamily="34" charset="0"/>
              <a:buChar char="•"/>
              <a:tabLst/>
              <a:defRPr/>
            </a:pPr>
            <a:r>
              <a:rPr kumimoji="0" lang="en-US" sz="2200" b="0" i="0" u="none" strike="noStrike" kern="0" cap="none" spc="0" normalizeH="0" baseline="0" noProof="0" dirty="0">
                <a:ln>
                  <a:noFill/>
                </a:ln>
                <a:solidFill>
                  <a:srgbClr val="4472C4">
                    <a:lumMod val="50000"/>
                  </a:srgbClr>
                </a:solidFill>
                <a:effectLst/>
                <a:uLnTx/>
                <a:uFillTx/>
                <a:latin typeface="Calibri" panose="020F0502020204030204" pitchFamily="34" charset="0"/>
                <a:ea typeface="Calibri"/>
                <a:cs typeface="Calibri" panose="020F0502020204030204" pitchFamily="34" charset="0"/>
                <a:sym typeface="Calibri"/>
              </a:rPr>
              <a:t>Care access, coordination and care transitions.</a:t>
            </a:r>
          </a:p>
          <a:p>
            <a:pPr marL="457200" marR="0" lvl="0" indent="-457200" algn="l" defTabSz="914400" rtl="0" eaLnBrk="1" fontAlgn="auto" latinLnBrk="0" hangingPunct="1">
              <a:lnSpc>
                <a:spcPct val="150000"/>
              </a:lnSpc>
              <a:spcBef>
                <a:spcPts val="0"/>
              </a:spcBef>
              <a:spcAft>
                <a:spcPts val="0"/>
              </a:spcAft>
              <a:buClr>
                <a:srgbClr val="000000"/>
              </a:buClr>
              <a:buSzPts val="2590"/>
              <a:buFont typeface="Arial" panose="020B0604020202020204" pitchFamily="34" charset="0"/>
              <a:buChar char="•"/>
              <a:tabLst/>
              <a:defRPr/>
            </a:pPr>
            <a:r>
              <a:rPr kumimoji="0" lang="en-US" sz="2200" b="0" i="0" u="none" strike="noStrike" kern="0" cap="none" spc="0" normalizeH="0" baseline="0" noProof="0" dirty="0">
                <a:ln>
                  <a:noFill/>
                </a:ln>
                <a:solidFill>
                  <a:srgbClr val="4472C4">
                    <a:lumMod val="50000"/>
                  </a:srgbClr>
                </a:solidFill>
                <a:effectLst/>
                <a:uLnTx/>
                <a:uFillTx/>
                <a:latin typeface="Calibri" panose="020F0502020204030204" pitchFamily="34" charset="0"/>
                <a:ea typeface="Calibri"/>
                <a:cs typeface="Calibri" panose="020F0502020204030204" pitchFamily="34" charset="0"/>
                <a:sym typeface="Calibri"/>
              </a:rPr>
              <a:t>Leadership and advocacy strategies.</a:t>
            </a:r>
          </a:p>
          <a:p>
            <a:pPr marL="457200" marR="0" lvl="0" indent="-457200" algn="l" defTabSz="914400" rtl="0" eaLnBrk="1" fontAlgn="auto" latinLnBrk="0" hangingPunct="1">
              <a:lnSpc>
                <a:spcPct val="150000"/>
              </a:lnSpc>
              <a:spcBef>
                <a:spcPts val="0"/>
              </a:spcBef>
              <a:spcAft>
                <a:spcPts val="0"/>
              </a:spcAft>
              <a:buClr>
                <a:srgbClr val="000000"/>
              </a:buClr>
              <a:buSzPts val="2590"/>
              <a:buFont typeface="Arial" panose="020B0604020202020204" pitchFamily="34" charset="0"/>
              <a:buChar char="•"/>
              <a:tabLst/>
              <a:defRPr/>
            </a:pPr>
            <a:r>
              <a:rPr kumimoji="0" lang="en-US" sz="2200" b="0" i="0" u="none" strike="noStrike" kern="0" cap="none" spc="0" normalizeH="0" baseline="0" noProof="0" dirty="0">
                <a:ln>
                  <a:noFill/>
                </a:ln>
                <a:solidFill>
                  <a:srgbClr val="4472C4">
                    <a:lumMod val="50000"/>
                  </a:srgbClr>
                </a:solidFill>
                <a:effectLst/>
                <a:uLnTx/>
                <a:uFillTx/>
                <a:latin typeface="Calibri" panose="020F0502020204030204" pitchFamily="34" charset="0"/>
                <a:ea typeface="Calibri"/>
                <a:cs typeface="Calibri" panose="020F0502020204030204" pitchFamily="34" charset="0"/>
                <a:sym typeface="Calibri"/>
              </a:rPr>
              <a:t>Education and empowerment.</a:t>
            </a:r>
          </a:p>
          <a:p>
            <a:pPr marL="457200" marR="0" lvl="0" indent="-457200" algn="l" defTabSz="914400" rtl="0" eaLnBrk="1" fontAlgn="auto" latinLnBrk="0" hangingPunct="1">
              <a:lnSpc>
                <a:spcPct val="150000"/>
              </a:lnSpc>
              <a:spcBef>
                <a:spcPts val="0"/>
              </a:spcBef>
              <a:spcAft>
                <a:spcPts val="1200"/>
              </a:spcAft>
              <a:buClr>
                <a:srgbClr val="000000"/>
              </a:buClr>
              <a:buSzPts val="2590"/>
              <a:buFont typeface="Arial" panose="020B0604020202020204" pitchFamily="34" charset="0"/>
              <a:buChar char="•"/>
              <a:tabLst/>
              <a:defRPr/>
            </a:pPr>
            <a:r>
              <a:rPr kumimoji="0" lang="en-US" sz="2200" b="0" i="0" u="none" strike="noStrike" kern="0" cap="none" spc="0" normalizeH="0" baseline="0" noProof="0" dirty="0">
                <a:ln>
                  <a:noFill/>
                </a:ln>
                <a:solidFill>
                  <a:srgbClr val="4472C4">
                    <a:lumMod val="50000"/>
                  </a:srgbClr>
                </a:solidFill>
                <a:effectLst/>
                <a:uLnTx/>
                <a:uFillTx/>
                <a:latin typeface="Calibri" panose="020F0502020204030204" pitchFamily="34" charset="0"/>
                <a:ea typeface="Calibri"/>
                <a:cs typeface="Calibri" panose="020F0502020204030204" pitchFamily="34" charset="0"/>
                <a:sym typeface="Calibri"/>
              </a:rPr>
              <a:t>Care grounded in evidence and best practices.</a:t>
            </a:r>
          </a:p>
          <a:p>
            <a:endParaRPr lang="en-US" dirty="0"/>
          </a:p>
        </p:txBody>
      </p:sp>
      <p:sp>
        <p:nvSpPr>
          <p:cNvPr id="45" name="Title 44">
            <a:extLst>
              <a:ext uri="{FF2B5EF4-FFF2-40B4-BE49-F238E27FC236}">
                <a16:creationId xmlns:a16="http://schemas.microsoft.com/office/drawing/2014/main" id="{C1422C90-427C-4AD4-97AD-6B9853B23F76}"/>
              </a:ext>
            </a:extLst>
          </p:cNvPr>
          <p:cNvSpPr>
            <a:spLocks noGrp="1"/>
          </p:cNvSpPr>
          <p:nvPr>
            <p:ph type="title"/>
          </p:nvPr>
        </p:nvSpPr>
        <p:spPr>
          <a:xfrm>
            <a:off x="585693" y="136525"/>
            <a:ext cx="11309127" cy="946032"/>
          </a:xfrm>
        </p:spPr>
        <p:txBody>
          <a:bodyPr>
            <a:normAutofit/>
          </a:bodyPr>
          <a:lstStyle/>
          <a:p>
            <a:r>
              <a:rPr lang="en-US" sz="4000" b="1" dirty="0">
                <a:solidFill>
                  <a:srgbClr val="002060"/>
                </a:solidFill>
              </a:rPr>
              <a:t>Nursing &amp; Interprofessional Practice</a:t>
            </a:r>
            <a:endParaRPr lang="en-US" sz="4000" b="1" dirty="0"/>
          </a:p>
        </p:txBody>
      </p:sp>
    </p:spTree>
    <p:extLst>
      <p:ext uri="{BB962C8B-B14F-4D97-AF65-F5344CB8AC3E}">
        <p14:creationId xmlns:p14="http://schemas.microsoft.com/office/powerpoint/2010/main" val="2432998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itle 30">
            <a:extLst>
              <a:ext uri="{FF2B5EF4-FFF2-40B4-BE49-F238E27FC236}">
                <a16:creationId xmlns:a16="http://schemas.microsoft.com/office/drawing/2014/main" id="{BA3B1DAF-0A47-4D59-9DC4-7431D66560EF}"/>
              </a:ext>
            </a:extLst>
          </p:cNvPr>
          <p:cNvSpPr>
            <a:spLocks noGrp="1"/>
          </p:cNvSpPr>
          <p:nvPr>
            <p:ph type="title"/>
          </p:nvPr>
        </p:nvSpPr>
        <p:spPr>
          <a:xfrm>
            <a:off x="403859" y="-72232"/>
            <a:ext cx="10515600" cy="1325563"/>
          </a:xfrm>
        </p:spPr>
        <p:txBody>
          <a:bodyPr anchor="ctr">
            <a:normAutofit/>
          </a:bodyPr>
          <a:lstStyle/>
          <a:p>
            <a:r>
              <a:rPr lang="en-US" sz="4000" b="1" dirty="0"/>
              <a:t>Nursing Roles in Interprofessional Healthcare</a:t>
            </a:r>
          </a:p>
        </p:txBody>
      </p:sp>
      <p:pic>
        <p:nvPicPr>
          <p:cNvPr id="26" name="Picture Placeholder 25" descr="A doctor talking to a patient">
            <a:extLst>
              <a:ext uri="{FF2B5EF4-FFF2-40B4-BE49-F238E27FC236}">
                <a16:creationId xmlns:a16="http://schemas.microsoft.com/office/drawing/2014/main" id="{7FE1AC9B-A57B-4353-8973-F920411751FA}"/>
              </a:ext>
            </a:extLst>
          </p:cNvPr>
          <p:cNvPicPr>
            <a:picLocks noGrp="1" noChangeAspect="1"/>
          </p:cNvPicPr>
          <p:nvPr>
            <p:ph sz="half" idx="1"/>
          </p:nvPr>
        </p:nvPicPr>
        <p:blipFill rotWithShape="1">
          <a:blip r:embed="rId2">
            <a:extLst>
              <a:ext uri="{28A0092B-C50C-407E-A947-70E740481C1C}">
                <a14:useLocalDpi xmlns:a14="http://schemas.microsoft.com/office/drawing/2010/main" val="0"/>
              </a:ext>
            </a:extLst>
          </a:blip>
          <a:srcRect l="46724" r="1476" b="1"/>
          <a:stretch>
            <a:fillRect/>
          </a:stretch>
        </p:blipFill>
        <p:spPr>
          <a:xfrm>
            <a:off x="480059" y="1070451"/>
            <a:ext cx="5181600" cy="4351338"/>
          </a:xfrm>
          <a:noFill/>
        </p:spPr>
      </p:pic>
      <p:sp>
        <p:nvSpPr>
          <p:cNvPr id="24" name="Text Placeholder 23">
            <a:extLst>
              <a:ext uri="{FF2B5EF4-FFF2-40B4-BE49-F238E27FC236}">
                <a16:creationId xmlns:a16="http://schemas.microsoft.com/office/drawing/2014/main" id="{DFA678B9-627C-49D9-B624-2E3548C96F03}"/>
              </a:ext>
            </a:extLst>
          </p:cNvPr>
          <p:cNvSpPr>
            <a:spLocks noGrp="1"/>
          </p:cNvSpPr>
          <p:nvPr>
            <p:ph sz="half" idx="2"/>
          </p:nvPr>
        </p:nvSpPr>
        <p:spPr>
          <a:xfrm>
            <a:off x="5905500" y="1070451"/>
            <a:ext cx="6286500" cy="4351338"/>
          </a:xfrm>
        </p:spPr>
        <p:txBody>
          <a:bodyPr>
            <a:noAutofit/>
          </a:bodyPr>
          <a:lstStyle/>
          <a:p>
            <a:pPr marR="0" lvl="0" defTabSz="457200" rtl="0" eaLnBrk="1" fontAlgn="auto" latinLnBrk="0" hangingPunct="1">
              <a:spcBef>
                <a:spcPts val="1000"/>
              </a:spcBef>
              <a:spcAft>
                <a:spcPts val="0"/>
              </a:spcAft>
              <a:buClr>
                <a:srgbClr val="000000"/>
              </a:buClr>
              <a:buSzPts val="1800"/>
              <a:tabLst/>
              <a:defRPr/>
            </a:pPr>
            <a:r>
              <a:rPr kumimoji="0" lang="en-US" sz="1800" b="0" i="0" u="none" strike="noStrike" kern="0" cap="none" spc="0" normalizeH="0" baseline="0" noProof="0" dirty="0">
                <a:ln>
                  <a:noFill/>
                </a:ln>
                <a:effectLst/>
                <a:uLnTx/>
                <a:uFillTx/>
              </a:rPr>
              <a:t>Providing direct nursing care in a wide variety of settings (hospitals, schools, outpatient clinics, home and the community), as a primary care provider or member of an interprofessional team</a:t>
            </a:r>
          </a:p>
          <a:p>
            <a:pPr marR="0" lvl="0" defTabSz="457200" rtl="0" eaLnBrk="1" fontAlgn="auto" latinLnBrk="0" hangingPunct="1">
              <a:spcBef>
                <a:spcPts val="1000"/>
              </a:spcBef>
              <a:spcAft>
                <a:spcPts val="0"/>
              </a:spcAft>
              <a:buClr>
                <a:srgbClr val="000000"/>
              </a:buClr>
              <a:buSzPts val="1800"/>
              <a:tabLst/>
              <a:defRPr/>
            </a:pPr>
            <a:r>
              <a:rPr kumimoji="0" lang="en-US" sz="1800" b="0" i="0" u="none" strike="noStrike" kern="0" cap="none" spc="0" normalizeH="0" baseline="0" noProof="0" dirty="0">
                <a:ln>
                  <a:noFill/>
                </a:ln>
                <a:effectLst/>
                <a:uLnTx/>
                <a:uFillTx/>
              </a:rPr>
              <a:t>Collaborating with other health professionals through joint planning, decision-making, goal setting, and policy development to address health needs of individuals and populations </a:t>
            </a:r>
          </a:p>
          <a:p>
            <a:pPr marR="0" lvl="0" defTabSz="457200" rtl="0" eaLnBrk="1" fontAlgn="auto" latinLnBrk="0" hangingPunct="1">
              <a:spcBef>
                <a:spcPts val="1000"/>
              </a:spcBef>
              <a:spcAft>
                <a:spcPts val="0"/>
              </a:spcAft>
              <a:buClr>
                <a:srgbClr val="000000"/>
              </a:buClr>
              <a:buSzPts val="1800"/>
              <a:tabLst/>
              <a:defRPr/>
            </a:pPr>
            <a:r>
              <a:rPr kumimoji="0" lang="en-US" sz="1800" b="0" i="0" u="none" strike="noStrike" kern="0" cap="none" spc="0" normalizeH="0" baseline="0" noProof="0" dirty="0">
                <a:ln>
                  <a:noFill/>
                </a:ln>
                <a:effectLst/>
                <a:uLnTx/>
                <a:uFillTx/>
              </a:rPr>
              <a:t>Leading interprofessional, holistic, evidence-informed, person-centered care across the health-illness continuum</a:t>
            </a:r>
          </a:p>
          <a:p>
            <a:pPr marR="0" lvl="0" defTabSz="457200" rtl="0" eaLnBrk="1" fontAlgn="auto" latinLnBrk="0" hangingPunct="1">
              <a:spcBef>
                <a:spcPts val="1000"/>
              </a:spcBef>
              <a:spcAft>
                <a:spcPts val="0"/>
              </a:spcAft>
              <a:buClr>
                <a:srgbClr val="000000"/>
              </a:buClr>
              <a:buSzPts val="1800"/>
              <a:tabLst/>
              <a:defRPr/>
            </a:pPr>
            <a:r>
              <a:rPr kumimoji="0" lang="en-US" sz="1800" b="0" i="0" u="none" strike="noStrike" kern="0" cap="none" spc="0" normalizeH="0" baseline="0" noProof="0" dirty="0">
                <a:ln>
                  <a:noFill/>
                </a:ln>
                <a:effectLst/>
                <a:uLnTx/>
                <a:uFillTx/>
              </a:rPr>
              <a:t>Using knowledge of nursing and other professions to inform care decisions and address health needs</a:t>
            </a:r>
          </a:p>
          <a:p>
            <a:pPr marR="0" lvl="0" defTabSz="457200" rtl="0" eaLnBrk="1" fontAlgn="auto" latinLnBrk="0" hangingPunct="1">
              <a:spcBef>
                <a:spcPts val="1000"/>
              </a:spcBef>
              <a:spcAft>
                <a:spcPts val="0"/>
              </a:spcAft>
              <a:buClr>
                <a:srgbClr val="000000"/>
              </a:buClr>
              <a:buSzPts val="1800"/>
              <a:tabLst/>
              <a:defRPr/>
            </a:pPr>
            <a:r>
              <a:rPr kumimoji="0" lang="en-US" sz="1800" b="0" i="0" u="none" strike="noStrike" kern="0" cap="none" spc="0" normalizeH="0" baseline="0" noProof="0" dirty="0">
                <a:ln>
                  <a:noFill/>
                </a:ln>
                <a:effectLst/>
                <a:uLnTx/>
                <a:uFillTx/>
              </a:rPr>
              <a:t>Advocating for, and encouraging shared decision-making, access, availability and acceptability of care models</a:t>
            </a:r>
          </a:p>
          <a:p>
            <a:pPr marR="0" lvl="0" defTabSz="457200" rtl="0" eaLnBrk="1" fontAlgn="auto" latinLnBrk="0" hangingPunct="1">
              <a:spcBef>
                <a:spcPts val="1000"/>
              </a:spcBef>
              <a:spcAft>
                <a:spcPts val="0"/>
              </a:spcAft>
              <a:buClr>
                <a:srgbClr val="000000"/>
              </a:buClr>
              <a:buSzPts val="1800"/>
              <a:tabLst/>
              <a:defRPr/>
            </a:pPr>
            <a:r>
              <a:rPr kumimoji="0" lang="en-US" sz="1800" b="0" i="0" u="none" strike="noStrike" kern="0" cap="none" spc="0" normalizeH="0" baseline="0" noProof="0" dirty="0">
                <a:ln>
                  <a:noFill/>
                </a:ln>
                <a:effectLst/>
                <a:uLnTx/>
                <a:uFillTx/>
              </a:rPr>
              <a:t>Participating in interprofessional research which measures processes, health status, outcomes, and cost benefits of interprofessional models/interventions of care</a:t>
            </a:r>
          </a:p>
          <a:p>
            <a:pPr marR="0" lvl="0" defTabSz="457200" rtl="0" eaLnBrk="1" fontAlgn="auto" latinLnBrk="0" hangingPunct="1">
              <a:spcBef>
                <a:spcPts val="1000"/>
              </a:spcBef>
              <a:spcAft>
                <a:spcPts val="0"/>
              </a:spcAft>
              <a:buClr>
                <a:srgbClr val="000000"/>
              </a:buClr>
              <a:buSzPts val="1800"/>
              <a:tabLst/>
              <a:defRPr/>
            </a:pPr>
            <a:r>
              <a:rPr kumimoji="0" lang="en-US" sz="1800" b="0" i="0" u="none" strike="noStrike" kern="0" cap="none" spc="0" normalizeH="0" baseline="0" noProof="0" dirty="0">
                <a:ln>
                  <a:noFill/>
                </a:ln>
                <a:effectLst/>
                <a:uLnTx/>
                <a:uFillTx/>
              </a:rPr>
              <a:t>Reducing cost and maximizing the efficiency of health care delivery without sacrificing quality by embracing an environment of collaboration</a:t>
            </a:r>
          </a:p>
        </p:txBody>
      </p:sp>
    </p:spTree>
    <p:extLst>
      <p:ext uri="{BB962C8B-B14F-4D97-AF65-F5344CB8AC3E}">
        <p14:creationId xmlns:p14="http://schemas.microsoft.com/office/powerpoint/2010/main" val="884055489"/>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83ddff2-9b2b-4368-b8cd-378ac60c41e5" xsi:nil="true"/>
    <MediaServiceKeyPoints xmlns="a0e5fd4b-7d75-4738-9488-266028ce7605" xsi:nil="true"/>
    <lcf76f155ced4ddcb4097134ff3c332f xmlns="a0e5fd4b-7d75-4738-9488-266028ce7605">
      <Terms xmlns="http://schemas.microsoft.com/office/infopath/2007/PartnerControls"/>
    </lcf76f155ced4ddcb4097134ff3c332f>
    <_dlc_DocId xmlns="483ddff2-9b2b-4368-b8cd-378ac60c41e5">AQU3VKAFUFY6-1263277492-361157</_dlc_DocId>
    <_dlc_DocIdUrl xmlns="483ddff2-9b2b-4368-b8cd-378ac60c41e5">
      <Url>https://amr.sharepoint.com/sites/amrfiles/_layouts/15/DocIdRedir.aspx?ID=AQU3VKAFUFY6-1263277492-361157</Url>
      <Description>AQU3VKAFUFY6-1263277492-361157</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3FE71D4D4128147AC167CCE46792A35" ma:contentTypeVersion="19" ma:contentTypeDescription="Create a new document." ma:contentTypeScope="" ma:versionID="52e60c3b66be38440f5df295742cd3f8">
  <xsd:schema xmlns:xsd="http://www.w3.org/2001/XMLSchema" xmlns:xs="http://www.w3.org/2001/XMLSchema" xmlns:p="http://schemas.microsoft.com/office/2006/metadata/properties" xmlns:ns2="483ddff2-9b2b-4368-b8cd-378ac60c41e5" xmlns:ns3="a0e5fd4b-7d75-4738-9488-266028ce7605" targetNamespace="http://schemas.microsoft.com/office/2006/metadata/properties" ma:root="true" ma:fieldsID="68b51313cc7518b23be82543e8abd27d" ns2:_="" ns3:_="">
    <xsd:import namespace="483ddff2-9b2b-4368-b8cd-378ac60c41e5"/>
    <xsd:import namespace="a0e5fd4b-7d75-4738-9488-266028ce7605"/>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2:SharedWithUsers" minOccurs="0"/>
                <xsd:element ref="ns2:SharedWithDetails"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3ddff2-9b2b-4368-b8cd-378ac60c41e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39be6f66-3e0c-428f-969d-6094a384d721}" ma:internalName="TaxCatchAll" ma:showField="CatchAllData" ma:web="483ddff2-9b2b-4368-b8cd-378ac60c41e5">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a0e5fd4b-7d75-4738-9488-266028ce7605"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LengthInSeconds" ma:index="23" nillable="true" ma:displayName="Length (seconds)"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982455f3-2cb7-495f-aa72-87a21e17d25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BillingMetadata" ma:index="29"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33F4F0A7-9599-4FE3-A548-853A09CF0244}">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B7064F8B-46A2-4F22-9203-449568FB5893}">
  <ds:schemaRefs>
    <ds:schemaRef ds:uri="http://schemas.microsoft.com/sharepoint/v3/contenttype/forms"/>
  </ds:schemaRefs>
</ds:datastoreItem>
</file>

<file path=customXml/itemProps3.xml><?xml version="1.0" encoding="utf-8"?>
<ds:datastoreItem xmlns:ds="http://schemas.openxmlformats.org/officeDocument/2006/customXml" ds:itemID="{D6C253B6-5C2D-466F-B172-FDA763FB4B6B}"/>
</file>

<file path=customXml/itemProps4.xml><?xml version="1.0" encoding="utf-8"?>
<ds:datastoreItem xmlns:ds="http://schemas.openxmlformats.org/officeDocument/2006/customXml" ds:itemID="{D87E7509-771E-4388-9517-EFC53630A662}"/>
</file>

<file path=docMetadata/LabelInfo.xml><?xml version="1.0" encoding="utf-8"?>
<clbl:labelList xmlns:clbl="http://schemas.microsoft.com/office/2020/mipLabelMetadata">
  <clbl:label id="{f42aa342-8706-4288-bd11-ebb85995028c}"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Office 2013 - 2022 Theme</Template>
  <TotalTime>163</TotalTime>
  <Words>698</Words>
  <Application>Microsoft Office PowerPoint</Application>
  <PresentationFormat>Widescreen</PresentationFormat>
  <Paragraphs>72</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Google Sans</vt:lpstr>
      <vt:lpstr>Seaford</vt:lpstr>
      <vt:lpstr>Office 2013 - 2022 Theme</vt:lpstr>
      <vt:lpstr>National Academies of Practice: Nursing</vt:lpstr>
      <vt:lpstr>About Us</vt:lpstr>
      <vt:lpstr>Nursing Scope &amp; Standards of Practice1</vt:lpstr>
      <vt:lpstr>DOMAINS &amp; CONCEPTS OF NURSING</vt:lpstr>
      <vt:lpstr>PowerPoint Presentation</vt:lpstr>
      <vt:lpstr>Nursing &amp; Interprofessional Practice</vt:lpstr>
      <vt:lpstr>Nursing Roles in Interprofessional Healthcare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Vincent Salyers</dc:creator>
  <cp:lastModifiedBy>Adriana Alvarez</cp:lastModifiedBy>
  <cp:revision>2</cp:revision>
  <dcterms:created xsi:type="dcterms:W3CDTF">2026-03-16T12:41:26Z</dcterms:created>
  <dcterms:modified xsi:type="dcterms:W3CDTF">2026-04-07T17:02:59Z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0x010100E3FE71D4D4128147AC167CCE46792A35</vt:lpwstr>
  </property>
  <property fmtid="{D5CDD505-2E9C-101B-9397-08002B2CF9AE}" pid="3" name="_dlc_DocIdItemGuid">
    <vt:lpwstr>18aa633d-a51b-4ad4-acb8-d51efb622942</vt:lpwstr>
  </property>
</Properties>
</file>